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329" r:id="rId3"/>
    <p:sldId id="298" r:id="rId4"/>
    <p:sldId id="313" r:id="rId5"/>
    <p:sldId id="314" r:id="rId6"/>
    <p:sldId id="315" r:id="rId7"/>
    <p:sldId id="316" r:id="rId8"/>
    <p:sldId id="317" r:id="rId9"/>
    <p:sldId id="331" r:id="rId10"/>
    <p:sldId id="318" r:id="rId11"/>
    <p:sldId id="332" r:id="rId12"/>
    <p:sldId id="319" r:id="rId13"/>
    <p:sldId id="320" r:id="rId14"/>
    <p:sldId id="333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40"/>
    <p:restoredTop sz="94422"/>
  </p:normalViewPr>
  <p:slideViewPr>
    <p:cSldViewPr snapToGrid="0">
      <p:cViewPr varScale="1">
        <p:scale>
          <a:sx n="123" d="100"/>
          <a:sy n="123" d="100"/>
        </p:scale>
        <p:origin x="2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EBFB7B-DC22-ED01-256F-B2058A20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11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51BF65-C9BA-746B-D55D-E86EAC54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697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6E6B4E-D168-9D87-EFD5-351646D64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001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5D66CC-043D-0F7D-773D-6336147B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8096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FF479-32EE-7C80-CE09-8192CDCB8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69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AD3EAF-34CC-480D-AE59-F6ECC95F1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217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826D3E-DC36-5372-7C3D-1257208B8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114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14B4F3-0754-6090-0CD1-0CA464B13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5516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826D3E-DC36-5372-7C3D-1257208B8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345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11C0C0-9F99-6E05-5749-1058A9F0E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506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826D3E-DC36-5372-7C3D-1257208B8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8762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A3B6A8-2B98-1857-1600-6FA7E74C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0338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5DC182-B7CD-74E8-88E2-E84B7C178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0259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A3B6A8-2B98-1857-1600-6FA7E74C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4509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0D71D5-77E7-47D1-64A8-190621453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8253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6157D8-BBAA-D0ED-9572-0071E39EB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1429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56B935-EEB5-9D24-CC73-CACACD4E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9831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AA49B0-21C1-7DD9-2624-F54AE88D6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8613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1D041D-10EE-E216-8952-819F43B9E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0846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F654E2-4AE2-5566-8D28-C23DF2E7E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4894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E9D07C-FC33-A663-C22E-F2BE6CDF3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4161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008BF0-6D97-BDBB-1C10-8329824DB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140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0</Words>
  <Application>Microsoft Office PowerPoint</Application>
  <PresentationFormat>Affichage à l'écran (16:9)</PresentationFormat>
  <Paragraphs>0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Stephen Bastin</cp:lastModifiedBy>
  <cp:revision>52</cp:revision>
  <cp:lastPrinted>2024-09-15T07:37:35Z</cp:lastPrinted>
  <dcterms:created xsi:type="dcterms:W3CDTF">2023-08-20T05:40:30Z</dcterms:created>
  <dcterms:modified xsi:type="dcterms:W3CDTF">2025-03-30T21:49:16Z</dcterms:modified>
</cp:coreProperties>
</file>