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8" r:id="rId2"/>
    <p:sldId id="336" r:id="rId3"/>
    <p:sldId id="364" r:id="rId4"/>
    <p:sldId id="341" r:id="rId5"/>
    <p:sldId id="337" r:id="rId6"/>
    <p:sldId id="365" r:id="rId7"/>
    <p:sldId id="366" r:id="rId8"/>
    <p:sldId id="368" r:id="rId9"/>
    <p:sldId id="379" r:id="rId10"/>
    <p:sldId id="367" r:id="rId11"/>
    <p:sldId id="369" r:id="rId12"/>
    <p:sldId id="371" r:id="rId13"/>
    <p:sldId id="372" r:id="rId14"/>
    <p:sldId id="370" r:id="rId15"/>
    <p:sldId id="373" r:id="rId16"/>
    <p:sldId id="374" r:id="rId17"/>
    <p:sldId id="377" r:id="rId18"/>
    <p:sldId id="375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4429"/>
  </p:normalViewPr>
  <p:slideViewPr>
    <p:cSldViewPr snapToGrid="0">
      <p:cViewPr varScale="1">
        <p:scale>
          <a:sx n="104" d="100"/>
          <a:sy n="104" d="100"/>
        </p:scale>
        <p:origin x="216" y="1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80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58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9061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45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04/05/2025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31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04/05/2025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11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04/05/2025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7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20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59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0221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204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e du titre"/>
          <p:cNvSpPr txBox="1">
            <a:spLocks noGrp="1"/>
          </p:cNvSpPr>
          <p:nvPr>
            <p:ph type="title"/>
          </p:nvPr>
        </p:nvSpPr>
        <p:spPr>
          <a:xfrm>
            <a:off x="666750" y="862013"/>
            <a:ext cx="7810500" cy="1743075"/>
          </a:xfrm>
          <a:prstGeom prst="rect">
            <a:avLst/>
          </a:prstGeom>
        </p:spPr>
        <p:txBody>
          <a:bodyPr anchor="b"/>
          <a:lstStyle>
            <a:lvl1pPr algn="ctr" defTabSz="309563">
              <a:lnSpc>
                <a:spcPct val="100000"/>
              </a:lnSpc>
              <a:defRPr sz="4200" b="0" spc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Texte du titre</a:t>
            </a:r>
          </a:p>
        </p:txBody>
      </p:sp>
      <p:sp>
        <p:nvSpPr>
          <p:cNvPr id="15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66750" y="2652712"/>
            <a:ext cx="7810500" cy="595313"/>
          </a:xfrm>
          <a:prstGeom prst="rect">
            <a:avLst/>
          </a:prstGeom>
        </p:spPr>
        <p:txBody>
          <a:bodyPr/>
          <a:lstStyle>
            <a:lvl1pPr marL="0" indent="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8572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17145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25717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34290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5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84637" y="4905375"/>
            <a:ext cx="169964" cy="176213"/>
          </a:xfrm>
          <a:prstGeom prst="rect">
            <a:avLst/>
          </a:prstGeom>
        </p:spPr>
        <p:txBody>
          <a:bodyPr anchor="t"/>
          <a:lstStyle>
            <a:lvl1pPr defTabSz="309563">
              <a:defRPr sz="9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43883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79AC-0E66-DA46-A70B-5F9A10E32859}" type="datetimeFigureOut">
              <a:rPr lang="fr-FR" smtClean="0"/>
              <a:t>04/05/2025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88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AEBFB7B-DC22-ED01-256F-B2058A208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42116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6655C4-20B6-4CB9-A098-C682AE5D3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23635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3D039A5-E749-6B74-8F29-CECF18043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8072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B7ED521-14E9-846D-5D29-E2D651953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5305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6E8586A-4448-A481-9DD6-B15D49014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55398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84CF9AB-4DBF-9E9E-3D10-E2556A07C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5900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4335AD8-5A68-9189-10E4-7CA5E81A7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24782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1B138AD-6A56-CA80-26B6-F0950F82E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91481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650143B-AFAA-680D-1F1F-FB2BFD9B5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82578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995FBE8-D567-649F-87B1-BD458CF73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23006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14A59B5-B257-FF9F-E5F0-C6E255D79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9006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C26F5D7-3514-6427-35EC-6D00E9F3F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16638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5E78CF0-A4C3-666C-C75E-58B4987BB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5126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B31B2A-AB43-B442-AB9B-914ED931C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35139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9CFBA13-A384-6BED-8D57-399A24A55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06653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DDDCB9B-46AF-D999-FC8B-2DB5D6D03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57834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14A59B5-B257-FF9F-E5F0-C6E255D79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38121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60390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Prédication EEW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1190</TotalTime>
  <Words>0</Words>
  <Application>Microsoft Macintosh PowerPoint</Application>
  <PresentationFormat>Affichage à l'écran (16:9)</PresentationFormat>
  <Paragraphs>0</Paragraphs>
  <Slides>18</Slides>
  <Notes>0</Notes>
  <HiddenSlides>3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Helvetica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JosueL</dc:creator>
  <cp:lastModifiedBy>Josué Ludmann</cp:lastModifiedBy>
  <cp:revision>58</cp:revision>
  <cp:lastPrinted>2024-09-15T07:37:35Z</cp:lastPrinted>
  <dcterms:created xsi:type="dcterms:W3CDTF">2023-08-20T05:40:30Z</dcterms:created>
  <dcterms:modified xsi:type="dcterms:W3CDTF">2025-05-04T07:03:56Z</dcterms:modified>
</cp:coreProperties>
</file>