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8" r:id="rId2"/>
    <p:sldId id="375" r:id="rId3"/>
    <p:sldId id="376" r:id="rId4"/>
    <p:sldId id="377" r:id="rId5"/>
    <p:sldId id="395" r:id="rId6"/>
    <p:sldId id="378" r:id="rId7"/>
    <p:sldId id="379" r:id="rId8"/>
    <p:sldId id="381" r:id="rId9"/>
    <p:sldId id="382" r:id="rId10"/>
    <p:sldId id="383" r:id="rId11"/>
    <p:sldId id="386" r:id="rId12"/>
    <p:sldId id="396" r:id="rId13"/>
    <p:sldId id="387" r:id="rId14"/>
    <p:sldId id="397" r:id="rId15"/>
    <p:sldId id="384" r:id="rId16"/>
    <p:sldId id="388" r:id="rId17"/>
    <p:sldId id="389" r:id="rId18"/>
    <p:sldId id="398" r:id="rId19"/>
    <p:sldId id="385" r:id="rId20"/>
    <p:sldId id="390" r:id="rId21"/>
    <p:sldId id="399" r:id="rId22"/>
    <p:sldId id="391" r:id="rId23"/>
    <p:sldId id="400" r:id="rId24"/>
    <p:sldId id="392" r:id="rId25"/>
    <p:sldId id="393" r:id="rId26"/>
    <p:sldId id="394" r:id="rId2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4171"/>
    <p:restoredTop sz="94433"/>
  </p:normalViewPr>
  <p:slideViewPr>
    <p:cSldViewPr snapToGrid="0">
      <p:cViewPr>
        <p:scale>
          <a:sx n="107" d="100"/>
          <a:sy n="107" d="100"/>
        </p:scale>
        <p:origin x="960" y="20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15/06/2025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80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15/06/2025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58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15/06/2025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9061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15/06/2025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45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15/06/2025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314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15/06/2025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11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15/06/2025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77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15/06/2025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200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15/06/2025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59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15/06/2025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0221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15/06/2025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204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e du titre"/>
          <p:cNvSpPr txBox="1">
            <a:spLocks noGrp="1"/>
          </p:cNvSpPr>
          <p:nvPr>
            <p:ph type="title"/>
          </p:nvPr>
        </p:nvSpPr>
        <p:spPr>
          <a:xfrm>
            <a:off x="666750" y="862013"/>
            <a:ext cx="7810500" cy="1743075"/>
          </a:xfrm>
          <a:prstGeom prst="rect">
            <a:avLst/>
          </a:prstGeom>
        </p:spPr>
        <p:txBody>
          <a:bodyPr anchor="b"/>
          <a:lstStyle>
            <a:lvl1pPr algn="ctr" defTabSz="309563">
              <a:lnSpc>
                <a:spcPct val="100000"/>
              </a:lnSpc>
              <a:defRPr sz="4200" b="0" spc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Texte du titre</a:t>
            </a:r>
          </a:p>
        </p:txBody>
      </p:sp>
      <p:sp>
        <p:nvSpPr>
          <p:cNvPr id="15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66750" y="2652712"/>
            <a:ext cx="7810500" cy="595313"/>
          </a:xfrm>
          <a:prstGeom prst="rect">
            <a:avLst/>
          </a:prstGeom>
        </p:spPr>
        <p:txBody>
          <a:bodyPr/>
          <a:lstStyle>
            <a:lvl1pPr marL="0" indent="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8572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17145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25717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34290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5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84637" y="4905375"/>
            <a:ext cx="169964" cy="176213"/>
          </a:xfrm>
          <a:prstGeom prst="rect">
            <a:avLst/>
          </a:prstGeom>
        </p:spPr>
        <p:txBody>
          <a:bodyPr anchor="t"/>
          <a:lstStyle>
            <a:lvl1pPr defTabSz="309563">
              <a:defRPr sz="9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43883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79AC-0E66-DA46-A70B-5F9A10E32859}" type="datetimeFigureOut">
              <a:rPr lang="fr-FR" smtClean="0"/>
              <a:t>15/06/2025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788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28F5E2C-7AE3-D4F4-56AD-1716BADD0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42116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0C6EFDD-5758-2534-AE3B-B604984D8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60390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6626720-82B4-E5E9-B561-A2635C3CF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00220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792032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9603210-2515-546B-3079-DA97DB285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15082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166BAF5-B57F-0E4E-AE47-EA010FA83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20657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CE5E218-D217-8C18-3618-9F15CF48D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0379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CCA9A44-650D-9312-034B-4C9F2A7A7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08063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A8C7AD6-89CD-B0AA-D82F-9DE34E03B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90418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BCDCF6C-FFB3-181A-1937-0A8C870AA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5F5A922-C966-16AE-CA37-7AE5FC684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993" y="830035"/>
            <a:ext cx="2767807" cy="431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1308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1698192-21B8-B581-AB1D-26CE940FE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46606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BCDCF6C-FFB3-181A-1937-0A8C870AA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49442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8AD1B3-26C4-B978-0D52-F5B43148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92605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BCDCF6C-FFB3-181A-1937-0A8C870AA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69287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1CC35A7-BBB7-846F-79E1-CDE31D43A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56788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4B2C57F-6AF3-1E1F-2BD8-F5CC297EA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31202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5D7AE35-6746-1143-D667-3CB0195E0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12783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1CC35A7-BBB7-846F-79E1-CDE31D43A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89825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A7FA339-1CC3-3C56-1271-AAB53ADBB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105294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24C1085-E5C9-7EC1-B11E-2B0E1FB66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655424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A7FA339-1CC3-3C56-1271-AAB53ADBB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165C8EF-3CEC-2A13-18C1-91C6DBC195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622"/>
          <a:stretch/>
        </p:blipFill>
        <p:spPr>
          <a:xfrm>
            <a:off x="5624206" y="1531916"/>
            <a:ext cx="4450768" cy="444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7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E922F4C-0D7B-2277-6BA8-2780AF254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894858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A7FA339-1CC3-3C56-1271-AAB53ADBB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342884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D111814-4F6E-94B1-BDCF-D2BDCB314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897247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1D4160F-DE0F-A115-F1E4-5C716ADB4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376341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596527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Prédication EEW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1212</TotalTime>
  <Words>0</Words>
  <Application>Microsoft Macintosh PowerPoint</Application>
  <PresentationFormat>Affichage à l'écran (16:9)</PresentationFormat>
  <Paragraphs>0</Paragraphs>
  <Slides>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Helvetica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JosueL</dc:creator>
  <cp:lastModifiedBy>Josué Ludmann</cp:lastModifiedBy>
  <cp:revision>60</cp:revision>
  <cp:lastPrinted>2024-09-15T07:37:35Z</cp:lastPrinted>
  <dcterms:created xsi:type="dcterms:W3CDTF">2023-08-20T05:40:30Z</dcterms:created>
  <dcterms:modified xsi:type="dcterms:W3CDTF">2025-06-15T07:05:42Z</dcterms:modified>
</cp:coreProperties>
</file>