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7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64482B-DAB4-67A8-407E-AD74E2AFB9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EC5E0A-78C0-BDC5-6C54-9C1FE16F2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45AF79-731C-6875-7708-37918D0A6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930719-E148-424A-4C12-14E3D758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259103-F368-9C86-6015-CC899367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38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F80D3-01CD-EF37-E4C4-C00FCA06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13203B-6775-B1FC-D80B-569B1AE50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805F17-DA8C-DB72-F8F9-7FFA9ADD8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EBFAA7-3BC4-FA34-ECF0-763D43F9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345983-57F0-FF5D-6DFF-AB3B8B3D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16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FA1D4-C8FA-136F-C80D-6DC22CFF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784E17-9582-6464-FA87-18AB94F2B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744F82-DD00-DA58-7124-4F423467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3C1688-BC86-8319-55E8-FD8C40476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18D848-BB4B-F690-1A9F-EEB9708E4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626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F414F-A9E5-C135-AEC7-EF1EEBAD8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9BEEA2-84FA-2256-50AC-06A63E510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1DC95F-846A-9D0F-59DD-C87BA16C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D24914-D511-170B-0C7C-0CF44A394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23DB94-7BCC-49D0-05C1-3C5FABB76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BFF563-BEDE-0499-B105-9CA7142A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73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2599B-12DD-64D7-5FF0-48B339FFE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4CF3FE-6EB3-BF5F-8B25-8512D0091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421053-5F6B-FE4D-D19C-7262DCDA5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26CE070-9B8A-DB07-02D8-B803EC53F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467A442-0C4F-3FE9-1F1F-A1AA91972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28C1105-D1F2-8A99-DF63-018FFE4D5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13A3B9-ECFB-6076-0313-40C64570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AA6AE66-FFAE-8D8C-A71B-198A2055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622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2321A6-6C7B-E94D-3F33-CC89489F2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3B6069-F97D-ECCE-53C5-272C4B4E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408E1-E953-CBC2-C021-453CCAB11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5FFDC56-F7F2-4D77-6712-584B3353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52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F4BB97-B403-F196-79BB-D9568C2F1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418706-E14D-9860-F1DB-66EE98E3A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46FB66-E168-F48B-7B79-081D466A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06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6B97A-6877-88ED-C221-4F52B2823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EB9740-A694-01C9-ADB6-D545E288C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EEC49F-29C3-76B2-48F0-BFE8E9537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5AF239-55B5-550C-C003-B2826EE4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EFC76A-8641-8B16-39D0-936310D2F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0D0321-E69A-DD61-E237-F39A91D3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5FCA5-0771-D500-0941-149038746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70852B-93E3-EFC6-1818-C7A292BF5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2E25D2-DEA1-2A12-83E6-2111A7FCD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AE41EB-BC50-8DF9-6567-679265E47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79B4A5-7183-911D-9BBF-216A829DF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458930-3247-2A47-810C-3E161824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20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4746E0-DF45-E860-8DDD-B6B3F6B7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180E4-DF66-4C4F-79E2-AEFF8FAF4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67360A-A26D-2055-9E88-76A2CE6D3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FC18A9-4337-A18C-2846-09508E63F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04516-8411-5986-A514-83823838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2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7652022-CCE4-5A6D-E5F1-2914A6896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23CD91-2A1B-C6A8-C5CE-9D7599F3E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C4099E-3B0E-D78D-7B9E-8FB2E576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02B8C3-71FB-3DE7-B3A0-44870DA9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3AC439-D933-FCD3-F6A1-B5EA3E43B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57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B1F66D2-60FB-36BE-02E5-952F10794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469BF5-99AD-7D51-1E09-76DF51B10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455775-66B9-990F-027F-7980D2809E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424B7-D281-4938-8201-A66AD51D9E19}" type="datetimeFigureOut">
              <a:rPr lang="fr-FR" smtClean="0"/>
              <a:t>19/07/2025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442F46-1FF9-2AA6-41F7-DA196C620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6EF6DE-1003-032A-E19F-56215F27E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F36FE-A5D2-40F9-8F26-DC08652C5A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44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B010268-2F21-4E0B-66EA-7AE0B78F91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708837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2D16879D-ABAE-500A-9927-FD5A966747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Psaume 97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B71235D1-E40C-5AAE-B39B-079659D62B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« L’Eternel Règne »</a:t>
            </a:r>
          </a:p>
        </p:txBody>
      </p:sp>
    </p:spTree>
    <p:extLst>
      <p:ext uri="{BB962C8B-B14F-4D97-AF65-F5344CB8AC3E}">
        <p14:creationId xmlns:p14="http://schemas.microsoft.com/office/powerpoint/2010/main" val="66826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9019C-E9CC-546D-2E74-65E36FE0A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F5D57C-7965-B4CC-B319-93146BD1D7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708837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09717718-9E71-090A-B342-3DDC2DB13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L’Eternel Règne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50D37ADA-37DD-7065-ACCA-CA17E4996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Dieu au-dessus de tout</a:t>
            </a:r>
          </a:p>
          <a:p>
            <a:r>
              <a:rPr lang="fr-FR" dirty="0"/>
              <a:t>Un Dieu Tout-Puissant</a:t>
            </a:r>
          </a:p>
          <a:p>
            <a:r>
              <a:rPr lang="fr-FR" dirty="0"/>
              <a:t>Un Dieu Glorieux et Juste qui se révèle dans sa création</a:t>
            </a:r>
          </a:p>
          <a:p>
            <a:pPr algn="ctr"/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393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EAA18-542C-3A87-1F32-3AD644A2E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88DED9-EF83-3303-5750-133D78F2B9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708837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2DD7F082-B1E1-29DA-B8E6-6913C7FF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Dieu n’accepte aucun rival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A9F031D4-A68B-082F-ACEA-00244C657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0309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3D88B-AA2A-8A08-C5A1-7AE37DBC1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7F6D6D1-49B8-134A-7983-49DFC178DF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708837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8FCA66F-1EBE-06E5-A226-E38DC68B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Quelle devrait être </a:t>
            </a:r>
            <a:r>
              <a:rPr lang="fr-FR"/>
              <a:t>notre attitude ?</a:t>
            </a:r>
            <a:endParaRPr lang="fr-FR" dirty="0"/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18399324-FAFE-B072-F36B-F58B6E765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CFDD31-521D-D9B0-86DF-80DF676F67E7}"/>
              </a:ext>
            </a:extLst>
          </p:cNvPr>
          <p:cNvSpPr txBox="1"/>
          <p:nvPr/>
        </p:nvSpPr>
        <p:spPr>
          <a:xfrm>
            <a:off x="447040" y="1825625"/>
            <a:ext cx="112979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“Nous donc aussi, puisque nous sommes entourés d'une si grande nuée de témoins, rejetons tout fardeau et </a:t>
            </a:r>
            <a:r>
              <a:rPr lang="fr-FR" sz="2800" b="1" dirty="0"/>
              <a:t>le péché qui nous enveloppe si facilement</a:t>
            </a:r>
            <a:r>
              <a:rPr lang="fr-FR" sz="2800" dirty="0"/>
              <a:t>, et courons avec persévérance l'épreuve qui nous est proposée »</a:t>
            </a:r>
          </a:p>
          <a:p>
            <a:pPr algn="ctr"/>
            <a:r>
              <a:rPr lang="fr-FR" sz="2800" dirty="0"/>
              <a:t>Hébreux 12.1</a:t>
            </a:r>
          </a:p>
        </p:txBody>
      </p:sp>
    </p:spTree>
    <p:extLst>
      <p:ext uri="{BB962C8B-B14F-4D97-AF65-F5344CB8AC3E}">
        <p14:creationId xmlns:p14="http://schemas.microsoft.com/office/powerpoint/2010/main" val="187404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83</Words>
  <Application>Microsoft Office PowerPoint</Application>
  <PresentationFormat>Grand écran</PresentationFormat>
  <Paragraphs>10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Psaume 97</vt:lpstr>
      <vt:lpstr>1. L’Eternel Règne</vt:lpstr>
      <vt:lpstr>2. Dieu n’accepte aucun rival</vt:lpstr>
      <vt:lpstr>3. Quelle devrait être notre attitude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SCHOLLE</dc:creator>
  <cp:lastModifiedBy>Stephen Bastin</cp:lastModifiedBy>
  <cp:revision>5</cp:revision>
  <dcterms:created xsi:type="dcterms:W3CDTF">2025-07-19T05:58:10Z</dcterms:created>
  <dcterms:modified xsi:type="dcterms:W3CDTF">2025-07-19T19:12:02Z</dcterms:modified>
</cp:coreProperties>
</file>