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8" r:id="rId3"/>
    <p:sldId id="394" r:id="rId4"/>
    <p:sldId id="395" r:id="rId5"/>
    <p:sldId id="396" r:id="rId6"/>
    <p:sldId id="397" r:id="rId7"/>
    <p:sldId id="398" r:id="rId8"/>
    <p:sldId id="399" r:id="rId9"/>
    <p:sldId id="402" r:id="rId10"/>
    <p:sldId id="403" r:id="rId11"/>
    <p:sldId id="400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422"/>
  </p:normalViewPr>
  <p:slideViewPr>
    <p:cSldViewPr snapToGrid="0">
      <p:cViewPr varScale="1">
        <p:scale>
          <a:sx n="104" d="100"/>
          <a:sy n="104" d="100"/>
        </p:scale>
        <p:origin x="216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10/08/2025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8695D19-3EB3-C8D4-7D68-3ADCEC0CC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2116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DC194F-1B70-7F23-E8F9-23073582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6527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BD5780-C62A-E968-B5B7-314FC27B6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6855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519D2A-946C-E216-881B-D09CDFCAC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969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91556E-FF93-1AE0-2DF9-1B37A3036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909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091044A-7473-4CDF-6ADA-ECDE1CAD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290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13A5C5-3540-54ED-715E-DF9AF859C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2313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850D91-F0EA-3609-2D80-AEFCD57D8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553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13A5C5-3540-54ED-715E-DF9AF859C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8315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8A130E-AAC9-CF41-7C54-F914BE59E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693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0</Words>
  <Application>Microsoft Macintosh PowerPoint</Application>
  <PresentationFormat>Affichage à l'écran (16:9)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61</cp:revision>
  <cp:lastPrinted>2024-09-15T07:37:35Z</cp:lastPrinted>
  <dcterms:created xsi:type="dcterms:W3CDTF">2023-08-20T05:40:30Z</dcterms:created>
  <dcterms:modified xsi:type="dcterms:W3CDTF">2025-08-10T06:58:23Z</dcterms:modified>
</cp:coreProperties>
</file>