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422"/>
  </p:normalViewPr>
  <p:slideViewPr>
    <p:cSldViewPr snapToGrid="0">
      <p:cViewPr varScale="1">
        <p:scale>
          <a:sx n="146" d="100"/>
          <a:sy n="146" d="100"/>
        </p:scale>
        <p:origin x="17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14/09/2025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3F090F-3535-A8D1-BC52-F23D41FAF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116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E06530-0525-09E3-1711-B2922A82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560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D14B32-81D3-3849-8CF0-F84898C88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948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98EDE0-9336-7DA2-8E31-42D9333D8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2516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817C8FE-4176-440A-0160-2D92B07DC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690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367C1F-DBDD-6612-8580-416DFA907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2551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502FBF-4D41-13AD-188E-0F6156318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843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7E18EC-69D7-48BA-4127-AD7254B02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8609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28770DD-2721-8382-F850-D0E16CC07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143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499843-00BA-8A9C-BC3B-BC591582B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6474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9991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0</Words>
  <Application>Microsoft Macintosh PowerPoint</Application>
  <PresentationFormat>Affichage à l'écran (16:9)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62</cp:revision>
  <cp:lastPrinted>2024-09-15T07:37:35Z</cp:lastPrinted>
  <dcterms:created xsi:type="dcterms:W3CDTF">2023-08-20T05:40:30Z</dcterms:created>
  <dcterms:modified xsi:type="dcterms:W3CDTF">2025-09-14T06:48:24Z</dcterms:modified>
</cp:coreProperties>
</file>