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73" r:id="rId6"/>
    <p:sldId id="274" r:id="rId7"/>
    <p:sldId id="261" r:id="rId8"/>
    <p:sldId id="262" r:id="rId9"/>
    <p:sldId id="263" r:id="rId10"/>
    <p:sldId id="276" r:id="rId11"/>
    <p:sldId id="266" r:id="rId12"/>
    <p:sldId id="265" r:id="rId13"/>
    <p:sldId id="275" r:id="rId14"/>
    <p:sldId id="267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1707"/>
    <a:srgbClr val="5214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0A2F8-B65D-4782-AFB1-4E5DABA66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3745730-33A1-41C5-9208-E63E8FB3B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B496E0-04C5-44FD-9266-39FB1975E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1FB4D1-A3EA-4638-A8B4-71DDCDF8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327B2-248E-4464-80E0-38814DEC8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69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369D7E-A93F-4642-B895-CEAE68079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A805C6-738A-485B-AE70-3090F5CE5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1F5C9B-13A5-48B9-919A-5A0231EF7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9FBFE0-2EB7-4039-AA0C-088EB840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369985-87F6-4DAC-8B74-4450A04B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46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6AAEA-3970-4DCB-8EE9-AF3189E4C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F0CD95-E6E2-4725-BD3A-ABB079AFE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CB009-BDC7-49B6-95F8-6A755E6F0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F635DC-4397-48C1-8775-7CCFCF91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94170B-CA17-42E4-9ADA-33B50E250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0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1F9D6-7F20-4285-A501-75B772161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EF4AAD-E793-4AD0-8CA6-D18D60510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285BA6-4D4A-4961-ABFA-8875A77F4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2660A1-928F-42FE-B636-310C4DCD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1E6477-2425-4059-B2D1-CA552AA65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23B51D-8F27-4F9A-BB94-FEE3D846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71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73E670-D5A6-45B2-9E5F-35A21EFA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4063D1-8745-48DE-A562-CDA50F132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198459-6737-434C-9B63-26543C227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FFBF79-182E-4914-8464-0555BB2D0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6BF7CD1-A646-48FA-95D1-8F7B3B2DD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FF41A0-7BE7-45BF-9BCF-84F73A098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4DC4464-6041-4E8A-BBF2-A2EE55A4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946625-2F6A-4BBD-A945-E29F2E41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97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95EAF-2824-48D6-A176-6397B3E2C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9FB0C6F-407D-43CB-A0B9-B7C70B675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6C80FD-1894-4B60-8474-AFD2A5EE2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B87353-E882-4AB1-A314-38746EE96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91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ED0BF3E-A527-4BDE-AB4B-0439C7FC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C265ADB-28A3-4BB1-B3D1-69FB05017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5A6D89-788E-4283-9258-A7A72D246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166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10A269-82D0-4742-AD1A-77647951C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6A6E4C-2CDC-444C-A844-A8D443163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452A54-006D-4729-B96A-C01C2326A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EA8304-CF30-4072-B707-53319492E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12BC25-CFD3-4B03-A3AF-482EC83F1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41AC0C-49FC-4154-9054-41AAC78A4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58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E10F3-54AE-4654-BD66-91D5D0507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5C965F-D331-4024-8FB9-2DB8C64663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404C16-C1D9-4B75-A42F-6EB4ECAC6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DDB002-3837-4880-9C0F-CE5E28AD4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1C89BE-D62C-4C2D-A8AA-255F6D87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995D30-FC66-49B1-BA33-613CDD71D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09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A1345F-A52A-415C-9DD8-8131E36A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CEEF9C-9396-49C9-9DB1-13BE91170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B4990B-A3E2-4262-A184-4BB6AA513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6B83C8-AACA-4D45-BB38-27D7B675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430CE6-198E-4D46-B020-09D706E3C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14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0DE64C-BC1A-4D58-8C55-A0C622DA4D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937D86-B2D6-4CDC-9A37-F90C69BD4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05BB40-5652-494B-AF3C-5A3BD53D4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1BAB45-14F9-4A75-BB8D-12273DB2E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C30EEA-4063-4486-960B-0CD1F4C5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39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0999BD-69B1-4906-9B1F-8C6EE878B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E6B4D6-8FE9-469C-BEC2-213436CC9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C2D05B-863D-410F-BB8D-4B90EE338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E37DF-D59E-420E-8F59-024AD17143A8}" type="datetimeFigureOut">
              <a:rPr lang="fr-FR" smtClean="0"/>
              <a:t>06/12/2025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6673AB-C31A-45BF-9BD2-61B94FACF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235AC0-1648-4700-8DE5-E9F0D6AA0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DC91-E581-4949-A731-DA62D6A89A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27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8B1E-6D81-41F8-8F39-D9811108F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2860" y="891768"/>
            <a:ext cx="6436468" cy="382556"/>
          </a:xfrm>
        </p:spPr>
        <p:txBody>
          <a:bodyPr>
            <a:normAutofit fontScale="90000"/>
          </a:bodyPr>
          <a:lstStyle/>
          <a:p>
            <a:r>
              <a:rPr lang="fr-FR" sz="9600" dirty="0">
                <a:solidFill>
                  <a:schemeClr val="bg1"/>
                </a:solidFill>
                <a:latin typeface="+mn-lt"/>
              </a:rPr>
              <a:t>Avent 2025</a:t>
            </a:r>
          </a:p>
        </p:txBody>
      </p:sp>
    </p:spTree>
    <p:extLst>
      <p:ext uri="{BB962C8B-B14F-4D97-AF65-F5344CB8AC3E}">
        <p14:creationId xmlns:p14="http://schemas.microsoft.com/office/powerpoint/2010/main" val="3210801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8B1E-6D81-41F8-8F39-D9811108F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2412" y="-204281"/>
            <a:ext cx="4387175" cy="2668556"/>
          </a:xfrm>
        </p:spPr>
        <p:txBody>
          <a:bodyPr>
            <a:normAutofit fontScale="90000"/>
          </a:bodyPr>
          <a:lstStyle/>
          <a:p>
            <a:r>
              <a:rPr lang="fr-FR" sz="9600" dirty="0">
                <a:latin typeface="+mn-lt"/>
              </a:rPr>
              <a:t>Dieu a un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4CC6F6-286F-4313-AD4E-72BD7680F1D4}"/>
              </a:ext>
            </a:extLst>
          </p:cNvPr>
          <p:cNvSpPr txBox="1"/>
          <p:nvPr/>
        </p:nvSpPr>
        <p:spPr>
          <a:xfrm>
            <a:off x="5517398" y="4517713"/>
            <a:ext cx="2942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2</a:t>
            </a:r>
            <a:r>
              <a:rPr lang="fr-FR" sz="4400" b="1" baseline="30000" dirty="0"/>
              <a:t>ème</a:t>
            </a:r>
            <a:r>
              <a:rPr lang="fr-FR" sz="4400" b="1" dirty="0"/>
              <a:t> Partie</a:t>
            </a:r>
          </a:p>
        </p:txBody>
      </p:sp>
    </p:spTree>
    <p:extLst>
      <p:ext uri="{BB962C8B-B14F-4D97-AF65-F5344CB8AC3E}">
        <p14:creationId xmlns:p14="http://schemas.microsoft.com/office/powerpoint/2010/main" val="1115397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8B1E-6D81-41F8-8F39-D9811108F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682" y="223734"/>
            <a:ext cx="9714688" cy="1663432"/>
          </a:xfrm>
          <a:solidFill>
            <a:srgbClr val="521407"/>
          </a:solidFill>
        </p:spPr>
        <p:txBody>
          <a:bodyPr>
            <a:normAutofit/>
          </a:bodyPr>
          <a:lstStyle/>
          <a:p>
            <a:r>
              <a:rPr lang="fr-FR" sz="9600" dirty="0">
                <a:solidFill>
                  <a:schemeClr val="bg1"/>
                </a:solidFill>
                <a:latin typeface="+mn-lt"/>
              </a:rPr>
              <a:t>JÉSUS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818669-6DB9-43BA-999C-75199CF74177}"/>
              </a:ext>
            </a:extLst>
          </p:cNvPr>
          <p:cNvSpPr txBox="1"/>
          <p:nvPr/>
        </p:nvSpPr>
        <p:spPr>
          <a:xfrm>
            <a:off x="7383294" y="2490281"/>
            <a:ext cx="14299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4650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4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i="1" dirty="0">
                <a:solidFill>
                  <a:schemeClr val="bg1"/>
                </a:solidFill>
              </a:rPr>
              <a:t>1-</a:t>
            </a:r>
            <a:r>
              <a:rPr lang="fr-FR" sz="5400" b="1" dirty="0">
                <a:solidFill>
                  <a:schemeClr val="bg1"/>
                </a:solidFill>
              </a:rPr>
              <a:t> Dieu a un plan de Salut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/>
          <a:lstStyle/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  <a:p>
            <a:r>
              <a:rPr lang="fr-FR" sz="3600" dirty="0">
                <a:solidFill>
                  <a:schemeClr val="bg1"/>
                </a:solidFill>
              </a:rPr>
              <a:t>Dieu n’est pas surpris par l’échec d’Israël</a:t>
            </a:r>
          </a:p>
          <a:p>
            <a:r>
              <a:rPr lang="fr-FR" sz="3600" dirty="0">
                <a:solidFill>
                  <a:schemeClr val="bg1"/>
                </a:solidFill>
              </a:rPr>
              <a:t>Dieu n’est pas déçu par les rois</a:t>
            </a:r>
          </a:p>
          <a:p>
            <a:r>
              <a:rPr lang="fr-FR" sz="3600" dirty="0">
                <a:solidFill>
                  <a:schemeClr val="bg1"/>
                </a:solidFill>
              </a:rPr>
              <a:t>Dieu sait de quoi nous sommes faits.</a:t>
            </a:r>
          </a:p>
          <a:p>
            <a:endParaRPr lang="fr-FR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3600" dirty="0">
                <a:solidFill>
                  <a:schemeClr val="bg1"/>
                </a:solidFill>
              </a:rPr>
              <a:t>Poursuivons cette semaine... 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chemeClr val="bg1"/>
                </a:solidFill>
              </a:rPr>
              <a:t>==&gt; Comment Dieu nous aime, par Son Plan parfait que la Bible nous révèle ?</a:t>
            </a:r>
          </a:p>
        </p:txBody>
      </p:sp>
    </p:spTree>
    <p:extLst>
      <p:ext uri="{BB962C8B-B14F-4D97-AF65-F5344CB8AC3E}">
        <p14:creationId xmlns:p14="http://schemas.microsoft.com/office/powerpoint/2010/main" val="305099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i="1" dirty="0">
                <a:solidFill>
                  <a:schemeClr val="bg1"/>
                </a:solidFill>
              </a:rPr>
              <a:t>2- </a:t>
            </a:r>
            <a:r>
              <a:rPr lang="fr-FR" sz="5400" b="1" dirty="0">
                <a:solidFill>
                  <a:schemeClr val="bg1"/>
                </a:solidFill>
              </a:rPr>
              <a:t>Dieu a un plan : un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25" y="1343817"/>
            <a:ext cx="11974750" cy="5282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3600" dirty="0">
              <a:solidFill>
                <a:schemeClr val="bg1"/>
              </a:solidFill>
            </a:endParaRPr>
          </a:p>
          <a:p>
            <a:r>
              <a:rPr lang="fr-FR" sz="3600" dirty="0">
                <a:solidFill>
                  <a:schemeClr val="bg1"/>
                </a:solidFill>
              </a:rPr>
              <a:t>Le peuple a oublié Dieu</a:t>
            </a:r>
          </a:p>
          <a:p>
            <a:r>
              <a:rPr lang="fr-FR" sz="3600" dirty="0">
                <a:solidFill>
                  <a:schemeClr val="bg1"/>
                </a:solidFill>
              </a:rPr>
              <a:t>Après les chefs juges, Israël désire un roi =&gt; comme les autres nations</a:t>
            </a:r>
          </a:p>
          <a:p>
            <a:r>
              <a:rPr lang="fr-FR" sz="3600" dirty="0">
                <a:solidFill>
                  <a:schemeClr val="bg1"/>
                </a:solidFill>
              </a:rPr>
              <a:t>Rejet de l’Éternel comme Roi</a:t>
            </a:r>
          </a:p>
          <a:p>
            <a:pPr marL="0" indent="0">
              <a:buNone/>
            </a:pPr>
            <a:endParaRPr lang="fr-FR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3600" dirty="0">
                <a:solidFill>
                  <a:schemeClr val="bg1"/>
                </a:solidFill>
              </a:rPr>
              <a:t>==&gt; La royauté n’est pas une surprise pour Dieu</a:t>
            </a:r>
          </a:p>
        </p:txBody>
      </p:sp>
    </p:spTree>
    <p:extLst>
      <p:ext uri="{BB962C8B-B14F-4D97-AF65-F5344CB8AC3E}">
        <p14:creationId xmlns:p14="http://schemas.microsoft.com/office/powerpoint/2010/main" val="153546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/>
          <a:lstStyle/>
          <a:p>
            <a:pPr marL="0" indent="0">
              <a:buNone/>
            </a:pPr>
            <a:endParaRPr lang="fr-FR" dirty="0">
              <a:solidFill>
                <a:srgbClr val="FFFF00"/>
              </a:solidFill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578B21-AF14-4A51-859A-22B2B11F3B8D}"/>
              </a:ext>
            </a:extLst>
          </p:cNvPr>
          <p:cNvSpPr txBox="1"/>
          <p:nvPr/>
        </p:nvSpPr>
        <p:spPr>
          <a:xfrm>
            <a:off x="421533" y="1176094"/>
            <a:ext cx="116602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</a:rPr>
              <a:t>Psaume 2 :</a:t>
            </a:r>
          </a:p>
          <a:p>
            <a:r>
              <a:rPr lang="fr-FR" sz="3200" dirty="0">
                <a:solidFill>
                  <a:srgbClr val="FFFF00"/>
                </a:solidFill>
              </a:rPr>
              <a:t>« Pourquoi cette agitation parmi les nations et ces préoccupations dépourvues de sens parmi les peuples? 2 Les rois de la terre se soulèvent et les chefs se liguent ensemble contre l'Eternel et contre celui qu'il a désigné par onction: 3 «Arrachons leurs liens, jetons leurs chaînes loin de nous!»4 Celui qui siège dans le ciel rit, le Seigneur se moque d'eux. 5 Puis il leur parle dans sa colère, il les épouvante dans sa fureur: 6 «C'est moi qui ai établi mon roi sur Sion, ma montagne sainte!»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881513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/>
          <a:lstStyle/>
          <a:p>
            <a:pPr marL="0" indent="0">
              <a:buNone/>
            </a:pPr>
            <a:endParaRPr lang="fr-FR" dirty="0">
              <a:solidFill>
                <a:srgbClr val="FFFF00"/>
              </a:solidFill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578B21-AF14-4A51-859A-22B2B11F3B8D}"/>
              </a:ext>
            </a:extLst>
          </p:cNvPr>
          <p:cNvSpPr txBox="1"/>
          <p:nvPr/>
        </p:nvSpPr>
        <p:spPr>
          <a:xfrm>
            <a:off x="264268" y="1228716"/>
            <a:ext cx="1166022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</a:rPr>
              <a:t>Psaume 2 :</a:t>
            </a:r>
          </a:p>
          <a:p>
            <a:r>
              <a:rPr lang="fr-FR" sz="3200" dirty="0">
                <a:solidFill>
                  <a:srgbClr val="FFFF00"/>
                </a:solidFill>
              </a:rPr>
              <a:t>« 7 Je veux proclamer le décret de l'Eternel. Il m'a dit: «*Tu es mon fils, je t'ai engendré aujourd'hui! 8 Demande-le-moi, et *je te donnerai les nations en héritage, les extrémités de la terre en possession. 9 *Tu les briseras avec un sceptre de fer, tu les briseras comme le vase d'un potier.»10 Et maintenant, rois, conduisez-vous avec sagesse! Juges de la terre, laissez-vous instruire! 11 Rendez hommage au fils, de peur qu'il ne s'irrite et que vous n'alliez à votre perte, car sa colère s'enflamme rapidement. Heureux tous ceux qui se confient en lui! »</a:t>
            </a:r>
          </a:p>
          <a:p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2594977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Psaume de la royauté</a:t>
            </a:r>
          </a:p>
          <a:p>
            <a:pPr marL="0" indent="0">
              <a:buNone/>
            </a:pPr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Dieu reste souverain du roi, qui lui est normalement soumis</a:t>
            </a:r>
          </a:p>
          <a:p>
            <a:pPr marL="0" indent="0">
              <a:buNone/>
            </a:pPr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Dieu annonce UN ROI spécial, les autres échoueront !</a:t>
            </a:r>
          </a:p>
        </p:txBody>
      </p:sp>
    </p:spTree>
    <p:extLst>
      <p:ext uri="{BB962C8B-B14F-4D97-AF65-F5344CB8AC3E}">
        <p14:creationId xmlns:p14="http://schemas.microsoft.com/office/powerpoint/2010/main" val="273638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4400" dirty="0">
              <a:solidFill>
                <a:srgbClr val="FFFF00"/>
              </a:solidFill>
            </a:endParaRPr>
          </a:p>
          <a:p>
            <a:r>
              <a:rPr lang="fr-FR" sz="4400" b="1" dirty="0">
                <a:solidFill>
                  <a:schemeClr val="bg1"/>
                </a:solidFill>
              </a:rPr>
              <a:t>Jésus est le ROI, le « OINT », le MESSIE promis qui accomplit et accomplira parfaitement ce Psaume.</a:t>
            </a:r>
          </a:p>
          <a:p>
            <a:pPr marL="457200" lvl="1" indent="0" algn="ctr">
              <a:buNone/>
            </a:pPr>
            <a:r>
              <a:rPr lang="fr-FR" sz="4000" b="1" dirty="0">
                <a:solidFill>
                  <a:schemeClr val="bg1"/>
                </a:solidFill>
              </a:rPr>
              <a:t>==&gt; C</a:t>
            </a:r>
            <a:r>
              <a:rPr lang="fr-FR" sz="4000" b="1" u="sng" dirty="0">
                <a:solidFill>
                  <a:schemeClr val="bg1"/>
                </a:solidFill>
              </a:rPr>
              <a:t>’est SA ROYAUTÉ qui le condamne</a:t>
            </a:r>
          </a:p>
          <a:p>
            <a:pPr marL="457200" lvl="1" indent="0">
              <a:buNone/>
            </a:pPr>
            <a:endParaRPr lang="fr-FR" sz="4000" b="1" u="sng" dirty="0">
              <a:solidFill>
                <a:schemeClr val="bg1"/>
              </a:solidFill>
            </a:endParaRPr>
          </a:p>
          <a:p>
            <a:pPr algn="ctr"/>
            <a:r>
              <a:rPr lang="fr-FR" sz="4400" b="1" dirty="0">
                <a:solidFill>
                  <a:srgbClr val="FFC000"/>
                </a:solidFill>
              </a:rPr>
              <a:t>Jésus n’est pas un Plan B, mais LE PLAN de Dieu </a:t>
            </a:r>
          </a:p>
        </p:txBody>
      </p:sp>
    </p:spTree>
    <p:extLst>
      <p:ext uri="{BB962C8B-B14F-4D97-AF65-F5344CB8AC3E}">
        <p14:creationId xmlns:p14="http://schemas.microsoft.com/office/powerpoint/2010/main" val="1881403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4400" dirty="0">
              <a:solidFill>
                <a:srgbClr val="FFFF00"/>
              </a:solidFill>
            </a:endParaRPr>
          </a:p>
          <a:p>
            <a:r>
              <a:rPr lang="fr-FR" sz="4400" dirty="0">
                <a:solidFill>
                  <a:schemeClr val="bg1"/>
                </a:solidFill>
              </a:rPr>
              <a:t>Dieu donne l’espoir d’un Salut, </a:t>
            </a:r>
          </a:p>
          <a:p>
            <a:r>
              <a:rPr lang="fr-FR" sz="4400" dirty="0">
                <a:solidFill>
                  <a:schemeClr val="bg1"/>
                </a:solidFill>
              </a:rPr>
              <a:t>Mais également d’un jugement, par son ROI </a:t>
            </a:r>
          </a:p>
          <a:p>
            <a:pPr marL="0" indent="0">
              <a:buNone/>
            </a:pPr>
            <a:r>
              <a:rPr lang="fr-FR" sz="4400" dirty="0">
                <a:solidFill>
                  <a:schemeClr val="bg1"/>
                </a:solidFill>
              </a:rPr>
              <a:t>==&gt; Ce psaume contient des promesses à venir. </a:t>
            </a:r>
          </a:p>
          <a:p>
            <a:pPr marL="0" indent="0">
              <a:buNone/>
            </a:pPr>
            <a:r>
              <a:rPr lang="fr-FR" sz="4400" dirty="0">
                <a:solidFill>
                  <a:schemeClr val="bg1"/>
                </a:solidFill>
              </a:rPr>
              <a:t>	Une espérance !</a:t>
            </a:r>
          </a:p>
          <a:p>
            <a:pPr marL="0" indent="0" algn="ctr">
              <a:buNone/>
            </a:pPr>
            <a:endParaRPr lang="fr-FR" sz="4400" dirty="0">
              <a:solidFill>
                <a:schemeClr val="bg1"/>
              </a:solidFill>
            </a:endParaRPr>
          </a:p>
          <a:p>
            <a:pPr algn="ctr"/>
            <a:r>
              <a:rPr lang="fr-FR" sz="4400" b="1" dirty="0">
                <a:solidFill>
                  <a:srgbClr val="FFC000"/>
                </a:solidFill>
              </a:rPr>
              <a:t>Jésus n’est pas un Plan B, mais LE PLAN de Dieu </a:t>
            </a:r>
          </a:p>
        </p:txBody>
      </p:sp>
    </p:spTree>
    <p:extLst>
      <p:ext uri="{BB962C8B-B14F-4D97-AF65-F5344CB8AC3E}">
        <p14:creationId xmlns:p14="http://schemas.microsoft.com/office/powerpoint/2010/main" val="2961098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i="1" dirty="0">
                <a:solidFill>
                  <a:schemeClr val="bg1"/>
                </a:solidFill>
              </a:rPr>
              <a:t>3- </a:t>
            </a:r>
            <a:r>
              <a:rPr lang="fr-FR" sz="5400" b="1" dirty="0">
                <a:solidFill>
                  <a:schemeClr val="bg1"/>
                </a:solidFill>
              </a:rPr>
              <a:t>Dieu a un plan : un Fils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Un roi, mais aussi « FILS » : les rois devenaient « fils de Dieu »</a:t>
            </a:r>
          </a:p>
          <a:p>
            <a:pPr marL="0" indent="0">
              <a:buNone/>
            </a:pPr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Un Roi est FILS DE DIEU de toute éternité : </a:t>
            </a:r>
            <a:r>
              <a:rPr lang="fr-FR" sz="4800" b="1" dirty="0">
                <a:solidFill>
                  <a:srgbClr val="FFFF00"/>
                </a:solidFill>
              </a:rPr>
              <a:t>Jésus.</a:t>
            </a:r>
            <a:endParaRPr lang="fr-FR" sz="4000" b="1" dirty="0">
              <a:solidFill>
                <a:srgbClr val="FFFF00"/>
              </a:solidFill>
            </a:endParaRPr>
          </a:p>
          <a:p>
            <a:endParaRPr lang="fr-FR" sz="4000" b="1" dirty="0">
              <a:solidFill>
                <a:srgbClr val="FFFF00"/>
              </a:solidFill>
            </a:endParaRPr>
          </a:p>
          <a:p>
            <a:r>
              <a:rPr lang="fr-FR" sz="4000" b="1" dirty="0">
                <a:solidFill>
                  <a:schemeClr val="bg1"/>
                </a:solidFill>
              </a:rPr>
              <a:t>Deux textes connus par beaucoup :</a:t>
            </a:r>
          </a:p>
        </p:txBody>
      </p:sp>
    </p:spTree>
    <p:extLst>
      <p:ext uri="{BB962C8B-B14F-4D97-AF65-F5344CB8AC3E}">
        <p14:creationId xmlns:p14="http://schemas.microsoft.com/office/powerpoint/2010/main" val="1453825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Fils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fr-FR" sz="4000" b="1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r>
              <a:rPr lang="fr-FR" sz="4000" b="1" dirty="0">
                <a:solidFill>
                  <a:srgbClr val="FFFF00"/>
                </a:solidFill>
              </a:rPr>
              <a:t>Esaïe 7.13-14</a:t>
            </a:r>
          </a:p>
          <a:p>
            <a:pPr marL="0" indent="0" algn="just">
              <a:buNone/>
            </a:pPr>
            <a:r>
              <a:rPr lang="fr-FR" sz="4000" dirty="0">
                <a:solidFill>
                  <a:srgbClr val="FFFF00"/>
                </a:solidFill>
              </a:rPr>
              <a:t>« Esaïe dit alors: «Ecoutez donc, membres de la dynastie de David! Est-ce trop peu pour vous de fatiguer les hommes, pour que vous abusiez encore de la patience de mon Dieu? 14 Voilà pourquoi c'est le Seigneur lui-même qui vous donnera </a:t>
            </a:r>
            <a:r>
              <a:rPr lang="fr-FR" sz="4000" b="1" u="sng" dirty="0">
                <a:solidFill>
                  <a:srgbClr val="FFFF00"/>
                </a:solidFill>
              </a:rPr>
              <a:t>un signe: *la vierge sera enceinte, elle mettra au monde un fils et l'appellera Emmanuel. »</a:t>
            </a:r>
          </a:p>
        </p:txBody>
      </p:sp>
    </p:spTree>
    <p:extLst>
      <p:ext uri="{BB962C8B-B14F-4D97-AF65-F5344CB8AC3E}">
        <p14:creationId xmlns:p14="http://schemas.microsoft.com/office/powerpoint/2010/main" val="1121280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Fils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fr-FR" sz="4000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r>
              <a:rPr lang="fr-FR" sz="4000" dirty="0">
                <a:solidFill>
                  <a:srgbClr val="FFFF00"/>
                </a:solidFill>
              </a:rPr>
              <a:t>Esaïe 9.5-6</a:t>
            </a:r>
          </a:p>
          <a:p>
            <a:pPr marL="0" indent="0" algn="just">
              <a:buNone/>
            </a:pPr>
            <a:r>
              <a:rPr lang="fr-FR" sz="4000" dirty="0">
                <a:solidFill>
                  <a:srgbClr val="FFFF00"/>
                </a:solidFill>
              </a:rPr>
              <a:t>« En effet, </a:t>
            </a:r>
            <a:r>
              <a:rPr lang="fr-FR" sz="4000" b="1" u="sng" dirty="0">
                <a:solidFill>
                  <a:srgbClr val="FFFF00"/>
                </a:solidFill>
              </a:rPr>
              <a:t>un enfant nous est né, un fils nous a été donné</a:t>
            </a:r>
            <a:r>
              <a:rPr lang="fr-FR" sz="4000" dirty="0">
                <a:solidFill>
                  <a:srgbClr val="FFFF00"/>
                </a:solidFill>
              </a:rPr>
              <a:t>, et la souveraineté reposera sur son épaule; on l'appellera merveilleux conseiller, Dieu puissant, Père éternel, Prince de la paix. 6 Etendre la souveraineté, donner une paix sans fin au trône de David et à son royaume, l'affermir et le soutenir par le droit et par la justice, dès maintenant et pour toujours : voilà ce que fera le zèle de l'Eternel, le maître de l'univers. 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1065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Fils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4000" dirty="0">
              <a:solidFill>
                <a:srgbClr val="FFFF00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Peuple dans la tourmente : vers la fin de la Royauté pour Israël</a:t>
            </a:r>
          </a:p>
          <a:p>
            <a:r>
              <a:rPr lang="fr-FR" sz="4000" dirty="0">
                <a:solidFill>
                  <a:schemeClr val="bg1"/>
                </a:solidFill>
              </a:rPr>
              <a:t>Peuple rebelle et sous le coup de la colère divine</a:t>
            </a:r>
          </a:p>
          <a:p>
            <a:r>
              <a:rPr lang="fr-FR" sz="4000" dirty="0">
                <a:solidFill>
                  <a:schemeClr val="bg1"/>
                </a:solidFill>
              </a:rPr>
              <a:t>Esaïe donne de la part de Dieu : une espérance</a:t>
            </a:r>
          </a:p>
          <a:p>
            <a:pPr marL="0" indent="0">
              <a:buNone/>
            </a:pPr>
            <a:r>
              <a:rPr lang="fr-FR" sz="4000" dirty="0">
                <a:solidFill>
                  <a:schemeClr val="bg1"/>
                </a:solidFill>
              </a:rPr>
              <a:t>==&gt; Cela ne sera pas toujours ainsi : 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un jour, il y aura </a:t>
            </a:r>
            <a:r>
              <a:rPr lang="fr-FR" sz="4000" dirty="0">
                <a:solidFill>
                  <a:srgbClr val="FFC000"/>
                </a:solidFill>
              </a:rPr>
              <a:t>UN FILS</a:t>
            </a:r>
          </a:p>
        </p:txBody>
      </p:sp>
    </p:spTree>
    <p:extLst>
      <p:ext uri="{BB962C8B-B14F-4D97-AF65-F5344CB8AC3E}">
        <p14:creationId xmlns:p14="http://schemas.microsoft.com/office/powerpoint/2010/main" val="1450946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78DE6-4DD0-4D62-AAB9-9F62736B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Dieu a un plan : un Fils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567D7-68E4-4756-B044-83E303A2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" y="1157591"/>
            <a:ext cx="11974750" cy="528212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fr-FR" dirty="0">
              <a:solidFill>
                <a:srgbClr val="FFFF00"/>
              </a:solidFill>
            </a:endParaRPr>
          </a:p>
          <a:p>
            <a:r>
              <a:rPr lang="fr-FR" sz="4800" dirty="0">
                <a:solidFill>
                  <a:schemeClr val="bg1"/>
                </a:solidFill>
              </a:rPr>
              <a:t>Jésus sera cet enfant, ce signe </a:t>
            </a:r>
          </a:p>
          <a:p>
            <a:pPr marL="0" indent="0" algn="ctr">
              <a:buNone/>
            </a:pPr>
            <a:r>
              <a:rPr lang="fr-FR" sz="4800" dirty="0">
                <a:solidFill>
                  <a:schemeClr val="bg1"/>
                </a:solidFill>
              </a:rPr>
              <a:t>==&gt; Il est EMMANUEL</a:t>
            </a:r>
          </a:p>
          <a:p>
            <a:r>
              <a:rPr lang="fr-FR" sz="4800" dirty="0">
                <a:solidFill>
                  <a:schemeClr val="bg1"/>
                </a:solidFill>
              </a:rPr>
              <a:t>Jésus est celui qui est le Prince de la PAIX (et aussi tous les autres NOMS)</a:t>
            </a:r>
          </a:p>
          <a:p>
            <a:endParaRPr lang="fr-FR" sz="4800" dirty="0">
              <a:solidFill>
                <a:schemeClr val="bg1"/>
              </a:solidFill>
            </a:endParaRPr>
          </a:p>
          <a:p>
            <a:pPr algn="ctr"/>
            <a:r>
              <a:rPr lang="fr-FR" sz="4800" b="1" dirty="0">
                <a:solidFill>
                  <a:srgbClr val="FFC000"/>
                </a:solidFill>
              </a:rPr>
              <a:t>Jésus n’est pas un Plan B, mais LE PLAN de Dieu</a:t>
            </a:r>
            <a:endParaRPr lang="fr-FR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14171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8B1E-6D81-41F8-8F39-D9811108F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682" y="223734"/>
            <a:ext cx="9714688" cy="1663432"/>
          </a:xfrm>
          <a:solidFill>
            <a:srgbClr val="521407"/>
          </a:solidFill>
        </p:spPr>
        <p:txBody>
          <a:bodyPr>
            <a:normAutofit/>
          </a:bodyPr>
          <a:lstStyle/>
          <a:p>
            <a:r>
              <a:rPr lang="fr-FR" sz="9600" dirty="0">
                <a:solidFill>
                  <a:schemeClr val="bg1"/>
                </a:solidFill>
                <a:latin typeface="+mn-lt"/>
              </a:rPr>
              <a:t>JÉSUS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818669-6DB9-43BA-999C-75199CF74177}"/>
              </a:ext>
            </a:extLst>
          </p:cNvPr>
          <p:cNvSpPr txBox="1"/>
          <p:nvPr/>
        </p:nvSpPr>
        <p:spPr>
          <a:xfrm>
            <a:off x="7383294" y="2490281"/>
            <a:ext cx="14299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287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8B1E-6D81-41F8-8F39-D9811108F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8682" y="223734"/>
            <a:ext cx="9714688" cy="1663432"/>
          </a:xfrm>
          <a:solidFill>
            <a:srgbClr val="521407"/>
          </a:solidFill>
        </p:spPr>
        <p:txBody>
          <a:bodyPr>
            <a:normAutofit/>
          </a:bodyPr>
          <a:lstStyle/>
          <a:p>
            <a:r>
              <a:rPr lang="fr-FR" sz="9600" dirty="0">
                <a:solidFill>
                  <a:schemeClr val="bg1"/>
                </a:solidFill>
                <a:latin typeface="+mn-lt"/>
              </a:rPr>
              <a:t>JÉSUS :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818669-6DB9-43BA-999C-75199CF74177}"/>
              </a:ext>
            </a:extLst>
          </p:cNvPr>
          <p:cNvSpPr txBox="1"/>
          <p:nvPr/>
        </p:nvSpPr>
        <p:spPr>
          <a:xfrm>
            <a:off x="7383294" y="2490281"/>
            <a:ext cx="14299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C239E8-97C5-4B6E-8450-9D119559DFBE}"/>
              </a:ext>
            </a:extLst>
          </p:cNvPr>
          <p:cNvSpPr txBox="1"/>
          <p:nvPr/>
        </p:nvSpPr>
        <p:spPr>
          <a:xfrm>
            <a:off x="3346315" y="4893014"/>
            <a:ext cx="7324928" cy="1446550"/>
          </a:xfrm>
          <a:prstGeom prst="rect">
            <a:avLst/>
          </a:prstGeom>
          <a:solidFill>
            <a:srgbClr val="621707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pPr algn="ctr"/>
            <a:r>
              <a:rPr lang="fr-FR" sz="4400" dirty="0">
                <a:solidFill>
                  <a:schemeClr val="bg1"/>
                </a:solidFill>
              </a:rPr>
              <a:t>NON ! 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</a:rPr>
              <a:t>C’est le Plan de Dieu</a:t>
            </a:r>
          </a:p>
        </p:txBody>
      </p:sp>
    </p:spTree>
    <p:extLst>
      <p:ext uri="{BB962C8B-B14F-4D97-AF65-F5344CB8AC3E}">
        <p14:creationId xmlns:p14="http://schemas.microsoft.com/office/powerpoint/2010/main" val="2489967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C8B1E-6D81-41F8-8F39-D9811108F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2412" y="-204281"/>
            <a:ext cx="4387175" cy="2668556"/>
          </a:xfrm>
        </p:spPr>
        <p:txBody>
          <a:bodyPr>
            <a:normAutofit fontScale="90000"/>
          </a:bodyPr>
          <a:lstStyle/>
          <a:p>
            <a:r>
              <a:rPr lang="fr-FR" sz="9600" dirty="0">
                <a:latin typeface="+mn-lt"/>
              </a:rPr>
              <a:t>Dieu a un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4CC6F6-286F-4313-AD4E-72BD7680F1D4}"/>
              </a:ext>
            </a:extLst>
          </p:cNvPr>
          <p:cNvSpPr txBox="1"/>
          <p:nvPr/>
        </p:nvSpPr>
        <p:spPr>
          <a:xfrm>
            <a:off x="5256234" y="4564207"/>
            <a:ext cx="31728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3</a:t>
            </a:r>
            <a:r>
              <a:rPr lang="fr-FR" sz="4400" b="1" baseline="30000" dirty="0"/>
              <a:t>ème</a:t>
            </a:r>
            <a:r>
              <a:rPr lang="fr-FR" sz="4400" b="1" dirty="0"/>
              <a:t> Partie…</a:t>
            </a:r>
          </a:p>
        </p:txBody>
      </p:sp>
    </p:spTree>
    <p:extLst>
      <p:ext uri="{BB962C8B-B14F-4D97-AF65-F5344CB8AC3E}">
        <p14:creationId xmlns:p14="http://schemas.microsoft.com/office/powerpoint/2010/main" val="40519516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811</Words>
  <Application>Microsoft Office PowerPoint</Application>
  <PresentationFormat>Grand écran</PresentationFormat>
  <Paragraphs>85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Avent 2025</vt:lpstr>
      <vt:lpstr>Dieu a un</vt:lpstr>
      <vt:lpstr>JÉSUS : </vt:lpstr>
      <vt:lpstr>1- Dieu a un plan de Salut</vt:lpstr>
      <vt:lpstr>2- Dieu a un plan : un roi</vt:lpstr>
      <vt:lpstr>Dieu a un plan : un roi</vt:lpstr>
      <vt:lpstr>Dieu a un plan : un roi</vt:lpstr>
      <vt:lpstr>Dieu a un plan : un roi</vt:lpstr>
      <vt:lpstr>Dieu a un plan : un roi</vt:lpstr>
      <vt:lpstr>Dieu a un plan : un roi</vt:lpstr>
      <vt:lpstr>3- Dieu a un plan : un Fils</vt:lpstr>
      <vt:lpstr>Dieu a un plan : un Fils</vt:lpstr>
      <vt:lpstr>Dieu a un plan : un Fils</vt:lpstr>
      <vt:lpstr>Dieu a un plan : un Fils</vt:lpstr>
      <vt:lpstr>Dieu a un plan : un Fils</vt:lpstr>
      <vt:lpstr>JÉSUS : </vt:lpstr>
      <vt:lpstr>JÉSUS : </vt:lpstr>
      <vt:lpstr>Dieu a un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***</dc:title>
  <dc:creator>Technicien MM</dc:creator>
  <cp:lastModifiedBy>M M</cp:lastModifiedBy>
  <cp:revision>16</cp:revision>
  <dcterms:created xsi:type="dcterms:W3CDTF">2025-11-22T20:42:25Z</dcterms:created>
  <dcterms:modified xsi:type="dcterms:W3CDTF">2025-12-06T14:34:20Z</dcterms:modified>
</cp:coreProperties>
</file>