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85" r:id="rId3"/>
    <p:sldId id="29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84" r:id="rId12"/>
    <p:sldId id="301" r:id="rId13"/>
    <p:sldId id="298" r:id="rId14"/>
    <p:sldId id="302" r:id="rId15"/>
    <p:sldId id="294" r:id="rId16"/>
    <p:sldId id="297" r:id="rId17"/>
    <p:sldId id="303" r:id="rId18"/>
    <p:sldId id="295" r:id="rId19"/>
    <p:sldId id="304" r:id="rId20"/>
    <p:sldId id="305" r:id="rId21"/>
    <p:sldId id="300" r:id="rId22"/>
    <p:sldId id="299" r:id="rId2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124"/>
    <p:restoredTop sz="94429"/>
  </p:normalViewPr>
  <p:slideViewPr>
    <p:cSldViewPr snapToGrid="0">
      <p:cViewPr varScale="1">
        <p:scale>
          <a:sx n="104" d="100"/>
          <a:sy n="104" d="100"/>
        </p:scale>
        <p:origin x="216" y="1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80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580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9061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457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314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116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77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200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591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0221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79AC-0E66-DA46-A70B-5F9A10E3285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204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e du titre"/>
          <p:cNvSpPr txBox="1">
            <a:spLocks noGrp="1"/>
          </p:cNvSpPr>
          <p:nvPr>
            <p:ph type="title"/>
          </p:nvPr>
        </p:nvSpPr>
        <p:spPr>
          <a:xfrm>
            <a:off x="666750" y="862013"/>
            <a:ext cx="7810500" cy="1743075"/>
          </a:xfrm>
          <a:prstGeom prst="rect">
            <a:avLst/>
          </a:prstGeom>
        </p:spPr>
        <p:txBody>
          <a:bodyPr anchor="b"/>
          <a:lstStyle>
            <a:lvl1pPr algn="ctr" defTabSz="309563">
              <a:lnSpc>
                <a:spcPct val="100000"/>
              </a:lnSpc>
              <a:defRPr sz="4200" b="0" spc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Texte du titre</a:t>
            </a:r>
          </a:p>
        </p:txBody>
      </p:sp>
      <p:sp>
        <p:nvSpPr>
          <p:cNvPr id="15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66750" y="2652712"/>
            <a:ext cx="7810500" cy="595313"/>
          </a:xfrm>
          <a:prstGeom prst="rect">
            <a:avLst/>
          </a:prstGeom>
        </p:spPr>
        <p:txBody>
          <a:bodyPr/>
          <a:lstStyle>
            <a:lvl1pPr marL="0" indent="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8572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17145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257175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342900" algn="ctr" defTabSz="309563">
              <a:lnSpc>
                <a:spcPct val="100000"/>
              </a:lnSpc>
              <a:spcBef>
                <a:spcPts val="0"/>
              </a:spcBef>
              <a:buSzTx/>
              <a:buNone/>
              <a:defRPr sz="165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5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84637" y="4905375"/>
            <a:ext cx="169964" cy="176213"/>
          </a:xfrm>
          <a:prstGeom prst="rect">
            <a:avLst/>
          </a:prstGeom>
        </p:spPr>
        <p:txBody>
          <a:bodyPr anchor="t"/>
          <a:lstStyle>
            <a:lvl1pPr defTabSz="309563">
              <a:defRPr sz="9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438839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279AC-0E66-DA46-A70B-5F9A10E32859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8629A-100D-BB43-ABB4-AC9A5A2517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7887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5ABBAA0-615E-88A0-580D-DFCAE672D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AFFBBDE-8A7D-FE83-8760-85BA84204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39320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480CC2C-4944-72F4-53DD-D6F0626E2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92292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1B6C202-7A09-F546-C3F5-1A5F6EC0A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33880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EF688BC-4144-DB8A-02B8-7F8E81B84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78897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6B7AB0D-8099-4C13-7483-7ABC130E9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80432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453E8C5-DDD9-6EBB-A1F5-1962BA555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19967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457714A-0A7D-EF6D-FA5D-D27CB8E31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39049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C2EE66A-FA9D-9F7F-DC51-AF57B1265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21862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6EA4E21-E895-9F9B-6184-537A09722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32627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FCE9DE4-ECEB-C0F7-28BC-4952D1821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36546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6EA4E21-E895-9F9B-6184-537A09722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73409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F0A9CA5-AF54-26B5-DD91-BF08AC647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04832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6EA4E21-E895-9F9B-6184-537A09722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40842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FC347C1-E696-1B41-E93D-BE922A83E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35071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8DF1D84-286D-3010-3511-468F9932B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05579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FC347C1-E696-1B41-E93D-BE922A83E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8874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54A24DB-86F9-B282-C848-D65BA2BC7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381742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6B7AB0D-8099-4C13-7483-7ABC130E9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25837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54A24DB-86F9-B282-C848-D65BA2BC7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39729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C19BF59-75EE-3F5E-5E7D-25DF30F48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513849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C8002EB-7965-80BF-C06F-08CBD8E76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70300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Prédication EEW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1424</TotalTime>
  <Words>0</Words>
  <Application>Microsoft Macintosh PowerPoint</Application>
  <PresentationFormat>Affichage à l'écran (16:9)</PresentationFormat>
  <Paragraphs>0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Helvetica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JosueL</dc:creator>
  <cp:lastModifiedBy>Josué Ludmann</cp:lastModifiedBy>
  <cp:revision>73</cp:revision>
  <cp:lastPrinted>2024-09-15T07:37:35Z</cp:lastPrinted>
  <dcterms:created xsi:type="dcterms:W3CDTF">2023-08-20T05:40:30Z</dcterms:created>
  <dcterms:modified xsi:type="dcterms:W3CDTF">2026-01-04T07:59:03Z</dcterms:modified>
</cp:coreProperties>
</file>