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85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86" r:id="rId12"/>
    <p:sldId id="295" r:id="rId13"/>
    <p:sldId id="296" r:id="rId14"/>
    <p:sldId id="297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841"/>
    <p:restoredTop sz="94434"/>
  </p:normalViewPr>
  <p:slideViewPr>
    <p:cSldViewPr snapToGrid="0">
      <p:cViewPr varScale="1">
        <p:scale>
          <a:sx n="99" d="100"/>
          <a:sy n="99" d="100"/>
        </p:scale>
        <p:origin x="176" y="2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18/01/2026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80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18/01/2026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5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18/01/2026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06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18/01/2026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5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18/01/2026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31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18/01/2026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11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18/01/2026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7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18/01/2026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20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18/01/2026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59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18/01/2026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22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18/01/2026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20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e du titre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75"/>
          </a:xfrm>
          <a:prstGeom prst="rect">
            <a:avLst/>
          </a:prstGeom>
        </p:spPr>
        <p:txBody>
          <a:bodyPr anchor="b"/>
          <a:lstStyle>
            <a:lvl1pPr algn="ctr" defTabSz="309563">
              <a:lnSpc>
                <a:spcPct val="100000"/>
              </a:lnSpc>
              <a:defRPr sz="4200" b="0" spc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5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66750" y="2652712"/>
            <a:ext cx="7810500" cy="595313"/>
          </a:xfrm>
          <a:prstGeom prst="rect">
            <a:avLst/>
          </a:prstGeom>
        </p:spPr>
        <p:txBody>
          <a:bodyPr/>
          <a:lstStyle>
            <a:lvl1pPr marL="0" indent="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8572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17145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25717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34290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84637" y="4905375"/>
            <a:ext cx="169964" cy="176213"/>
          </a:xfrm>
          <a:prstGeom prst="rect">
            <a:avLst/>
          </a:prstGeom>
        </p:spPr>
        <p:txBody>
          <a:bodyPr anchor="t"/>
          <a:lstStyle>
            <a:lvl1pPr defTabSz="309563">
              <a:defRPr sz="9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3883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79AC-0E66-DA46-A70B-5F9A10E32859}" type="datetimeFigureOut">
              <a:rPr lang="fr-FR" smtClean="0"/>
              <a:t>18/01/2026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8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ABBAA0-615E-88A0-580D-DFCAE672D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E38124-8899-1895-EDEF-91132E848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9320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3629FA2-5893-FEF6-C515-57B6BA40C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0575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01A5A32-F0D4-5ADE-CAB2-BCC669F29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50822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7A5EA03-694E-C646-0AF0-DE2602A1D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88967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9D865F0-6982-9ED1-80DD-3F2EEC8C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862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BC3EABF-F604-FAA6-4C6B-B69837CC3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0109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8D5B8AE-044E-EA2E-4891-92831CB33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91923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4BE9DA4-8F01-DF4C-3F44-D21CD565A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1341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3BE302E-3C0F-75FB-C3EB-C5C5525EA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0349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5AE3D0A-EBB3-90C9-5C35-7A84F0071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77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9C34FE8-98C2-3FA5-2A5F-97F31B868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38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32DCF02-1EBF-38AE-D25A-01E92683C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317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179489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rédication EEW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1465</TotalTime>
  <Words>0</Words>
  <Application>Microsoft Macintosh PowerPoint</Application>
  <PresentationFormat>Affichage à l'écran (16:9)</PresentationFormat>
  <Paragraphs>0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Helvetica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JosueL</dc:creator>
  <cp:lastModifiedBy>Josué Ludmann</cp:lastModifiedBy>
  <cp:revision>79</cp:revision>
  <cp:lastPrinted>2024-09-15T07:37:35Z</cp:lastPrinted>
  <dcterms:created xsi:type="dcterms:W3CDTF">2023-08-20T05:40:30Z</dcterms:created>
  <dcterms:modified xsi:type="dcterms:W3CDTF">2026-01-18T07:10:16Z</dcterms:modified>
</cp:coreProperties>
</file>