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5" r:id="rId12"/>
    <p:sldId id="294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68"/>
    <p:restoredTop sz="94422"/>
  </p:normalViewPr>
  <p:slideViewPr>
    <p:cSldViewPr snapToGrid="0">
      <p:cViewPr varScale="1">
        <p:scale>
          <a:sx n="104" d="100"/>
          <a:sy n="104" d="100"/>
        </p:scale>
        <p:origin x="216" y="1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01/02/2026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80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01/02/2026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58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01/02/2026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06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01/02/2026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45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01/02/2026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31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01/02/2026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11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01/02/2026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7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01/02/2026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20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01/02/2026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59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01/02/2026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022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01/02/2026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204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e du titre"/>
          <p:cNvSpPr txBox="1">
            <a:spLocks noGrp="1"/>
          </p:cNvSpPr>
          <p:nvPr>
            <p:ph type="title"/>
          </p:nvPr>
        </p:nvSpPr>
        <p:spPr>
          <a:xfrm>
            <a:off x="666750" y="862013"/>
            <a:ext cx="7810500" cy="1743075"/>
          </a:xfrm>
          <a:prstGeom prst="rect">
            <a:avLst/>
          </a:prstGeom>
        </p:spPr>
        <p:txBody>
          <a:bodyPr anchor="b"/>
          <a:lstStyle>
            <a:lvl1pPr algn="ctr" defTabSz="309563">
              <a:lnSpc>
                <a:spcPct val="100000"/>
              </a:lnSpc>
              <a:defRPr sz="4200" b="0" spc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Texte du titre</a:t>
            </a:r>
          </a:p>
        </p:txBody>
      </p:sp>
      <p:sp>
        <p:nvSpPr>
          <p:cNvPr id="15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66750" y="2652712"/>
            <a:ext cx="7810500" cy="595313"/>
          </a:xfrm>
          <a:prstGeom prst="rect">
            <a:avLst/>
          </a:prstGeom>
        </p:spPr>
        <p:txBody>
          <a:bodyPr/>
          <a:lstStyle>
            <a:lvl1pPr marL="0" indent="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8572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17145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25717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34290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5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84637" y="4905375"/>
            <a:ext cx="169964" cy="176213"/>
          </a:xfrm>
          <a:prstGeom prst="rect">
            <a:avLst/>
          </a:prstGeom>
        </p:spPr>
        <p:txBody>
          <a:bodyPr anchor="t"/>
          <a:lstStyle>
            <a:lvl1pPr defTabSz="309563">
              <a:defRPr sz="9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43883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79AC-0E66-DA46-A70B-5F9A10E32859}" type="datetimeFigureOut">
              <a:rPr lang="fr-FR" smtClean="0"/>
              <a:t>01/02/2026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88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5ABBAA0-615E-88A0-580D-DFCAE672D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BE480D9-B22E-1E1F-8827-1221570FD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932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6D49CA9-1487-8E08-8CB9-BDEC5E1E5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794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2B3FEDE-327B-29F8-8D85-6AD9A6DB6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28293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D597345-487C-F2A2-FD3C-78EE8A3C7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38521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D754FB0-EFFD-1624-ED51-48A70073B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7047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793BB89-A9C4-5369-6698-00558FA0D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7224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6D9B9C6-CF83-EF6F-D41B-AAE965329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23300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BEF96AF-B7E8-E939-6AFD-F9C05ADE5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08678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CD66E87-3564-9D8C-865D-8F972F43D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01410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8BCD78B-380C-2C7F-7E6F-BBCEDF66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1980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266643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Prédication EEW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1557</TotalTime>
  <Words>0</Words>
  <Application>Microsoft Macintosh PowerPoint</Application>
  <PresentationFormat>Affichage à l'écran (16:9)</PresentationFormat>
  <Paragraphs>0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Helvetica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JosueL</dc:creator>
  <cp:lastModifiedBy>Josué Ludmann</cp:lastModifiedBy>
  <cp:revision>80</cp:revision>
  <cp:lastPrinted>2024-09-15T07:37:35Z</cp:lastPrinted>
  <dcterms:created xsi:type="dcterms:W3CDTF">2023-08-20T05:40:30Z</dcterms:created>
  <dcterms:modified xsi:type="dcterms:W3CDTF">2026-02-01T07:46:22Z</dcterms:modified>
</cp:coreProperties>
</file>