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85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2" r:id="rId16"/>
    <p:sldId id="347" r:id="rId17"/>
    <p:sldId id="330" r:id="rId18"/>
    <p:sldId id="331" r:id="rId19"/>
    <p:sldId id="333" r:id="rId20"/>
    <p:sldId id="349" r:id="rId21"/>
    <p:sldId id="334" r:id="rId22"/>
    <p:sldId id="348" r:id="rId23"/>
    <p:sldId id="335" r:id="rId24"/>
    <p:sldId id="336" r:id="rId25"/>
    <p:sldId id="338" r:id="rId26"/>
    <p:sldId id="339" r:id="rId27"/>
    <p:sldId id="340" r:id="rId28"/>
    <p:sldId id="341" r:id="rId29"/>
    <p:sldId id="342" r:id="rId30"/>
    <p:sldId id="343" r:id="rId31"/>
    <p:sldId id="344" r:id="rId32"/>
    <p:sldId id="345" r:id="rId3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5006"/>
    <p:restoredTop sz="94424"/>
  </p:normalViewPr>
  <p:slideViewPr>
    <p:cSldViewPr snapToGrid="0">
      <p:cViewPr varScale="1">
        <p:scale>
          <a:sx n="51" d="100"/>
          <a:sy n="51" d="100"/>
        </p:scale>
        <p:origin x="192" y="3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ABBAA0-615E-88A0-580D-DFCAE672D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154B5C6-742D-61BF-1353-EE322694D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932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87F3CF1-972D-4AEF-958A-9C8DA212B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500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CC086B3-0ED8-E0C0-49E4-35FB0E28C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855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06E93AC-ABE2-FBA1-53F0-ED33F4B0F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91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1291068-7D79-7D12-CBEC-43A61FC9D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37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4EF7D9F-E29E-F389-A2A1-8ECA4541B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15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1842F53-5692-2C86-41E4-385FEB7F4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33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34FF438-E2B0-B45B-70ED-A056B9DCF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41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C828B46-BDEC-1485-304A-6DAB19DEE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0683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61F5337-98B6-0201-DDC9-2B585857A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90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4FAC486-83CE-210B-2744-E48C903C3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710D7F1-F90C-B057-1396-25324BEC6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511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7FB9420-5812-6A9C-56DC-D1F074A42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987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56917AB-618E-B861-0623-D4419DE58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62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7FB9420-5812-6A9C-56DC-D1F074A42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36444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753F5B0-069B-1975-755B-A3E890030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469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591F9EA-144D-5E1C-163F-344A24605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21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9248006-4643-BC45-4860-8ADFE2BF9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75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51AB639-297F-5066-8230-C5CFFC70F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9233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1631FDA-18C0-6A19-19DA-A1F9F2140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035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C30E2B1-7A1F-4BB7-474A-85363D8FD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15149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2D90943-5746-335E-D838-82012B7C5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85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6D1869D-798F-F47D-A1DE-65647CD88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079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BE3DB35-48D5-C787-94E7-D386ACC7E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8156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38A5312-48F8-5037-6C60-22E67BE92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70719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EA2719A-01DB-3903-AA59-D8630E7FE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4867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EC7B079-2DF4-C446-F376-CFC171A21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517948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56FC5DC-0B70-C540-37D1-DCCA8219A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94282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66AACE5-94B8-B166-6FA7-4513A7867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02223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B49D9AC-AD11-1F98-9409-FA641B0E0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426597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66415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1485</TotalTime>
  <Words>0</Words>
  <Application>Microsoft Macintosh PowerPoint</Application>
  <PresentationFormat>Affichage à l'écran (16:9)</PresentationFormat>
  <Paragraphs>0</Paragraphs>
  <Slides>32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Josué Ludmann</cp:lastModifiedBy>
  <cp:revision>81</cp:revision>
  <cp:lastPrinted>2024-09-15T07:37:35Z</cp:lastPrinted>
  <dcterms:created xsi:type="dcterms:W3CDTF">2023-08-20T05:40:30Z</dcterms:created>
  <dcterms:modified xsi:type="dcterms:W3CDTF">2026-02-22T08:10:45Z</dcterms:modified>
</cp:coreProperties>
</file>