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85" r:id="rId3"/>
    <p:sldId id="345" r:id="rId4"/>
    <p:sldId id="346" r:id="rId5"/>
    <p:sldId id="347" r:id="rId6"/>
    <p:sldId id="348" r:id="rId7"/>
    <p:sldId id="350" r:id="rId8"/>
    <p:sldId id="352" r:id="rId9"/>
    <p:sldId id="370" r:id="rId10"/>
    <p:sldId id="354" r:id="rId11"/>
    <p:sldId id="355" r:id="rId12"/>
    <p:sldId id="357" r:id="rId13"/>
    <p:sldId id="358" r:id="rId14"/>
    <p:sldId id="359" r:id="rId15"/>
    <p:sldId id="360" r:id="rId16"/>
    <p:sldId id="361" r:id="rId17"/>
    <p:sldId id="362" r:id="rId18"/>
    <p:sldId id="363" r:id="rId19"/>
    <p:sldId id="364" r:id="rId2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9216"/>
    <p:restoredTop sz="94387"/>
  </p:normalViewPr>
  <p:slideViewPr>
    <p:cSldViewPr snapToGrid="0">
      <p:cViewPr varScale="1">
        <p:scale>
          <a:sx n="102" d="100"/>
          <a:sy n="102" d="100"/>
        </p:scale>
        <p:origin x="176" y="27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22/03/2026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0801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22/03/2026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7580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22/03/2026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9061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22/03/2026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9457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22/03/2026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9314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22/03/2026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5116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22/03/2026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771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22/03/2026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200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22/03/2026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8591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22/03/2026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0221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22/03/2026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02047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e du titre"/>
          <p:cNvSpPr txBox="1">
            <a:spLocks noGrp="1"/>
          </p:cNvSpPr>
          <p:nvPr>
            <p:ph type="title"/>
          </p:nvPr>
        </p:nvSpPr>
        <p:spPr>
          <a:xfrm>
            <a:off x="666750" y="862013"/>
            <a:ext cx="7810500" cy="1743075"/>
          </a:xfrm>
          <a:prstGeom prst="rect">
            <a:avLst/>
          </a:prstGeom>
        </p:spPr>
        <p:txBody>
          <a:bodyPr anchor="b"/>
          <a:lstStyle>
            <a:lvl1pPr algn="ctr" defTabSz="309563">
              <a:lnSpc>
                <a:spcPct val="100000"/>
              </a:lnSpc>
              <a:defRPr sz="4200" b="0" spc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Texte du titre</a:t>
            </a:r>
          </a:p>
        </p:txBody>
      </p:sp>
      <p:sp>
        <p:nvSpPr>
          <p:cNvPr id="150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666750" y="2652712"/>
            <a:ext cx="7810500" cy="595313"/>
          </a:xfrm>
          <a:prstGeom prst="rect">
            <a:avLst/>
          </a:prstGeom>
        </p:spPr>
        <p:txBody>
          <a:bodyPr/>
          <a:lstStyle>
            <a:lvl1pPr marL="0" indent="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85725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17145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257175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34290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51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84637" y="4905375"/>
            <a:ext cx="169964" cy="176213"/>
          </a:xfrm>
          <a:prstGeom prst="rect">
            <a:avLst/>
          </a:prstGeom>
        </p:spPr>
        <p:txBody>
          <a:bodyPr anchor="t"/>
          <a:lstStyle>
            <a:lvl1pPr defTabSz="309563">
              <a:defRPr sz="9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438839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279AC-0E66-DA46-A70B-5F9A10E32859}" type="datetimeFigureOut">
              <a:rPr lang="fr-FR" smtClean="0"/>
              <a:t>22/03/2026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7887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5ABBAA0-615E-88A0-580D-DFCAE672D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CE8F16C-13A0-2440-02C8-F10F911700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3932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5975B38-AA47-91C7-2150-651F18890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6415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4BD3E08-8214-6152-0587-304FE125A4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40609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BE8B914-C58B-5D71-505B-17EFAAE4DF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96232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1292B86-AD0D-7F60-F6BA-B2990B478B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50156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0503313-B2B2-F9F8-485C-5359E609B4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86506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2894F89-7317-C68C-DC10-3EF9A7A8B0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56664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0503313-B2B2-F9F8-485C-5359E609B4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37615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CD04718-BEEE-59EF-1575-A1D6ABE20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10550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2EA7898-7DE0-5038-4068-9CED13DF64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531965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95BA4F5-56EB-D73B-5AED-6A26A806E5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866496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9D1EAD3-AD9F-5C64-7E09-C17CBDBA8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836754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490A530-6917-30E5-1B63-BCB812765A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544286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EC3A566-8614-0E94-D4AD-563EA5B311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785372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F9D2E02-0073-46AD-DDA6-D26BEC9FE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9471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7A5432E-FD62-7CD5-69CF-17B128E63A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986235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F8B56CE-FCB7-0940-F40D-A3428A95B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239805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322175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hème Office">
  <a:themeElements>
    <a:clrScheme name="Prédication EEW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rédication EEW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1540</TotalTime>
  <Words>0</Words>
  <Application>Microsoft Macintosh PowerPoint</Application>
  <PresentationFormat>Affichage à l'écran (16:9)</PresentationFormat>
  <Paragraphs>0</Paragraphs>
  <Slides>19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Helvetica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JosueL</dc:creator>
  <cp:lastModifiedBy>Josué Ludmann</cp:lastModifiedBy>
  <cp:revision>89</cp:revision>
  <cp:lastPrinted>2024-09-15T07:37:35Z</cp:lastPrinted>
  <dcterms:created xsi:type="dcterms:W3CDTF">2023-08-20T05:40:30Z</dcterms:created>
  <dcterms:modified xsi:type="dcterms:W3CDTF">2026-03-22T07:34:43Z</dcterms:modified>
</cp:coreProperties>
</file>