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85" r:id="rId3"/>
    <p:sldId id="345" r:id="rId4"/>
    <p:sldId id="346" r:id="rId5"/>
    <p:sldId id="347" r:id="rId6"/>
    <p:sldId id="348" r:id="rId7"/>
    <p:sldId id="349" r:id="rId8"/>
    <p:sldId id="350" r:id="rId9"/>
    <p:sldId id="352" r:id="rId10"/>
    <p:sldId id="354" r:id="rId11"/>
    <p:sldId id="355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6" r:id="rId26"/>
    <p:sldId id="370" r:id="rId27"/>
    <p:sldId id="371" r:id="rId28"/>
    <p:sldId id="373" r:id="rId29"/>
    <p:sldId id="374" r:id="rId30"/>
    <p:sldId id="375" r:id="rId3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8400"/>
    <p:restoredTop sz="94411"/>
  </p:normalViewPr>
  <p:slideViewPr>
    <p:cSldViewPr snapToGrid="0">
      <p:cViewPr varScale="1">
        <p:scale>
          <a:sx n="66" d="100"/>
          <a:sy n="66" d="100"/>
        </p:scale>
        <p:origin x="184" y="3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08/03/2026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F0217A-9205-C738-9054-146694330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3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1F6CEA-EA10-D6FC-E983-7AA1058A9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15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E0106F-AD7F-ED97-793F-35A37690B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060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60320F4-AE36-EC96-F4AC-5338F70BE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6232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7D8C3B-D0F4-2CF1-1577-0DB732E48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0156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C8E3DA-3F1E-0771-5596-ACAEAFDA7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667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C2697F-29B8-0475-19E5-E393309B0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6506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560EB61-F37F-D16E-8053-72591D66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6664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8ED207D-028A-2899-3813-78244075C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0550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2DA53EB-E55A-9459-109F-6AA2D27BC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3196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366414A-AA0F-30EC-68D0-D96B364ED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6649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9EC05EE-C587-B9B2-F70C-D095BC86F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3675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B5DA3BE-8E27-B9CD-5BDC-60F4798A2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4428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560C8D3-4DF1-C1FE-0579-BDD2A63C3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8537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0E429B-45BD-6A02-12FF-A99623AEE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47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2955C49-2E27-6863-190A-88ABCF27C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8623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EC2B8A-0148-3019-64AF-AEA13D95B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3980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A04319-FA68-F665-4A44-C7BA05F95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2175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C3F2A92-57E2-BAF7-AC05-415FE39F0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0445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8510C2-A88F-7B20-4439-CBFC0A410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8140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9671D9-EAEA-4C7F-7310-34B4182F3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1628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FFAA33-4CBE-CFAC-FDD6-F8CADAE2A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2588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2A283AD-9E6D-D635-71B2-9A936C134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6883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FFAA33-4CBE-CFAC-FDD6-F8CADAE2A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2368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3CF051C-877C-CD6E-281E-94994E67A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7056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D30C6ED-6BAE-1725-E99C-AB95498E9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3224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931D82-1536-D8ED-0772-ADC9F1904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8599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3D0A759-5702-AA95-08A9-79FC30999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5769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88990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édication EEW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0</Words>
  <Application>Microsoft Macintosh PowerPoint</Application>
  <PresentationFormat>Affichage à l'écran (16:9)</PresentationFormat>
  <Paragraphs>0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87</cp:revision>
  <cp:lastPrinted>2024-09-15T07:37:35Z</cp:lastPrinted>
  <dcterms:created xsi:type="dcterms:W3CDTF">2023-08-20T05:40:30Z</dcterms:created>
  <dcterms:modified xsi:type="dcterms:W3CDTF">2026-03-08T07:09:22Z</dcterms:modified>
</cp:coreProperties>
</file>