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370" r:id="rId3"/>
    <p:sldId id="364" r:id="rId4"/>
    <p:sldId id="365" r:id="rId5"/>
    <p:sldId id="366" r:id="rId6"/>
    <p:sldId id="367" r:id="rId7"/>
    <p:sldId id="368" r:id="rId8"/>
    <p:sldId id="369" r:id="rId9"/>
    <p:sldId id="371" r:id="rId10"/>
    <p:sldId id="372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4354"/>
  </p:normalViewPr>
  <p:slideViewPr>
    <p:cSldViewPr snapToGrid="0">
      <p:cViewPr varScale="1">
        <p:scale>
          <a:sx n="104" d="100"/>
          <a:sy n="104" d="100"/>
        </p:scale>
        <p:origin x="216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EA77DE3-7F5B-55EC-9C7E-D5EC07425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5064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2D3904E-44EA-9223-B666-544347AC2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2175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8E94495-8032-F0A5-A1C4-6C6C457B6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0802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76AB62F-484B-7B60-1BB7-B37C1B0AA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2886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6CD3573-E890-90D3-6D74-200A3BF3A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5248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A037FF7-3D92-AB5E-DF63-7E0A33090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258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76614DE-9FF7-3EA5-A4DC-0766A3073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542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A2820CA-7A3B-6C4E-C188-B9AC8E56A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764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04914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1545</TotalTime>
  <Words>0</Words>
  <Application>Microsoft Macintosh PowerPoint</Application>
  <PresentationFormat>Affichage à l'écran (16:9)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90</cp:revision>
  <cp:lastPrinted>2024-09-15T07:37:35Z</cp:lastPrinted>
  <dcterms:created xsi:type="dcterms:W3CDTF">2023-08-20T05:40:30Z</dcterms:created>
  <dcterms:modified xsi:type="dcterms:W3CDTF">2026-04-12T06:47:54Z</dcterms:modified>
</cp:coreProperties>
</file>