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308D9B-A0FA-6462-E40B-475B2E5759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1AE314B-505B-74A6-7149-E53F079C6A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AF8D425-0DE7-892D-037C-E79D8C7E1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1BF09-84B3-4F0F-9EA2-1883116FD832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D4DC1C-BDFE-44F6-2371-F42FC10E0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57113F-73D6-4254-E5EF-F524F2501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47FF4-42E2-4823-A56B-897BD1EB1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522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8ECEA5-1F33-CC8F-4DA9-347A8B579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30E8D98-ADF6-FF1A-BC70-549198C024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F1309B0-1485-A362-3958-0699DEE79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1BF09-84B3-4F0F-9EA2-1883116FD832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81F0560-F836-B64D-BB03-897E04F15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BBC0269-5CED-5988-1E80-460B0E61F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47FF4-42E2-4823-A56B-897BD1EB1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3802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A6F3AE-3449-D347-F223-8804EB75B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795BF2D-73A4-7276-C9CB-2A138AC386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EBC0D2-D88B-D225-E158-FF429A056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1BF09-84B3-4F0F-9EA2-1883116FD832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090E55C-F75E-EAA2-772E-F3EBA0EA0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DF26497-0948-305F-487D-8E0005944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47FF4-42E2-4823-A56B-897BD1EB1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6086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8FB6E7-695A-30DB-304E-DC6A45A32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B60C12F-DD4A-EB7F-73DB-86375ADC27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07D1921-03ED-5719-654C-C2F494F989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4DD8C03-FB5D-9400-1347-F24CDBD99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1BF09-84B3-4F0F-9EA2-1883116FD832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96D1632-C110-3E00-0FDF-320BD5042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B8EE41B-4A52-8C54-C33B-EDD1CEE4B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47FF4-42E2-4823-A56B-897BD1EB1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3790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71F725-0E0B-4FE2-97A1-C7B3497E6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76286DF-91F9-CB56-A59A-0B3696A3B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EABAF01-0B83-B29D-F3EC-359AC61A66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8F4385F-194D-D16E-6293-D3211FD8A1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5638D33-1DF4-9806-54FC-114C1E3B85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79318A3-F4C6-CBA4-BE30-10F892E0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1BF09-84B3-4F0F-9EA2-1883116FD832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A981660-4EA2-FDD3-8535-C68CF5D38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E233621-0087-8AE0-71FE-96AED946C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47FF4-42E2-4823-A56B-897BD1EB1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8744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DF49AA-4436-199B-2304-F1D1A22D5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6AC022A-581B-7F9E-B807-16142323E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1BF09-84B3-4F0F-9EA2-1883116FD832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79DEA2D-DD2F-084F-ECAD-BB8D0EEB9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FED8077-F363-46F6-4525-20B4499AD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47FF4-42E2-4823-A56B-897BD1EB1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2167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1B50EF3-15FF-530B-55A9-E145BDB4F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1BF09-84B3-4F0F-9EA2-1883116FD832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9FAA42B-EC90-0718-7C63-A026CCC45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5C40B73-126C-3F7D-6157-CCD55098D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47FF4-42E2-4823-A56B-897BD1EB1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9036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E7CA61-AB25-9FA3-9914-CBC71EB46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DF59226-3DCD-81B3-C457-9E963BB8E3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8EAFFE2-3058-85C6-2CAA-B41627BFE8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8ECE3E1-AA64-D6EF-CECA-3B74391FD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1BF09-84B3-4F0F-9EA2-1883116FD832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FF5B40D-2487-1EC9-DA7D-1911F906A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40C5810-BCD3-0D2A-A472-27FC20B2E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47FF4-42E2-4823-A56B-897BD1EB1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0184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1017A1-7EC0-FA8D-A404-7EA068E99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AF889F7-AE1F-20FD-DED7-683B59B619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3EBBA8D-CA10-6B59-6DCC-BEAF69A49C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487BE3F-2CDE-C12F-6ED7-3CC0821B5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1BF09-84B3-4F0F-9EA2-1883116FD832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B6E0C95-A66D-1BAE-07B2-0AF4DF3CE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A1947CE-4E81-9E58-2742-D2BA93E8E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47FF4-42E2-4823-A56B-897BD1EB1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4859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072A46-DED8-3606-92F7-D605C69F8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D1CFCE1-48D3-39AD-144C-A02738E64F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35FC8E-C0F0-BA8A-0540-92AC1B6AA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1BF09-84B3-4F0F-9EA2-1883116FD832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FA8F75A-2C43-4A8F-74BE-A681D26CE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36A59B4-5B96-5C88-CD4C-BDEC15245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47FF4-42E2-4823-A56B-897BD1EB1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9591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05B5CFB-73D4-13CC-A4E9-3018D02ABB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9DF1EF3-1418-CDF5-1004-79DB763B1D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18228C0-5CB6-DEC6-593D-EF024A82A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1BF09-84B3-4F0F-9EA2-1883116FD832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D4B236A-1D4A-E700-41A9-DEC9C0102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1EED41A-F85D-66F6-A46C-0780644CB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47FF4-42E2-4823-A56B-897BD1EB1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3000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9CA35CA-8D62-D99A-8A9B-5C226784D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6E47149-48E4-CD01-E885-1B2D467AD0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0125F76-2DDF-7AA2-703E-B819FF7667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1BF09-84B3-4F0F-9EA2-1883116FD832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37DFFB-E02A-4668-07BA-76993E6CC0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DD1156-376B-E56D-38C6-B27D76BFEF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247FF4-42E2-4823-A56B-897BD1EB1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9981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F14C3B-EE7F-0D58-ED68-B78F068738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Christ est pleinement suffisant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9BF5910-2F91-C085-C6BE-1158488D77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Colossiens 2.8-15</a:t>
            </a:r>
          </a:p>
        </p:txBody>
      </p:sp>
    </p:spTree>
    <p:extLst>
      <p:ext uri="{BB962C8B-B14F-4D97-AF65-F5344CB8AC3E}">
        <p14:creationId xmlns:p14="http://schemas.microsoft.com/office/powerpoint/2010/main" val="1144733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FFE9CF-F295-11EF-8ECD-26E43CE3E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6CF640-E5B9-59FF-5FB4-C7F3AA1FB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1. Christ est pleinement suffisant pour notre salut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EB13649-7BE1-3655-0E70-0D548D9303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Les hérésies que Paul combat : </a:t>
            </a:r>
          </a:p>
          <a:p>
            <a:pPr lvl="1"/>
            <a:r>
              <a:rPr lang="fr-FR" dirty="0"/>
              <a:t>La première semble toucher la personne de Christ</a:t>
            </a:r>
          </a:p>
          <a:p>
            <a:pPr lvl="1"/>
            <a:r>
              <a:rPr lang="fr-FR" dirty="0"/>
              <a:t>Une nouvelle « sagesse » a été présentée aux Colossiens</a:t>
            </a:r>
          </a:p>
          <a:p>
            <a:pPr lvl="1"/>
            <a:r>
              <a:rPr lang="fr-FR" dirty="0"/>
              <a:t>Une influence de l’astrologie orientale</a:t>
            </a:r>
          </a:p>
          <a:p>
            <a:pPr lvl="1"/>
            <a:r>
              <a:rPr lang="fr-FR" dirty="0"/>
              <a:t>Le respect strict de la loi sous l’influence du judaïsme</a:t>
            </a:r>
          </a:p>
          <a:p>
            <a:pPr lvl="1"/>
            <a:r>
              <a:rPr lang="fr-FR" dirty="0"/>
              <a:t>Une part de mysticisme avec un culte des anges et une recherche de « visions »</a:t>
            </a:r>
          </a:p>
        </p:txBody>
      </p:sp>
    </p:spTree>
    <p:extLst>
      <p:ext uri="{BB962C8B-B14F-4D97-AF65-F5344CB8AC3E}">
        <p14:creationId xmlns:p14="http://schemas.microsoft.com/office/powerpoint/2010/main" val="1654914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18DE36-4C35-C568-69B6-A99D07297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D3FA66-CFDF-A8A9-7D31-414539730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2. En Christ, nous sommes pleinement vivants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045D804-64EE-0B2A-3489-DCD2E3B6A5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80837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4C4669-6BA8-FDC7-96F5-F45A4C588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E5BCB7-5B3E-9B18-E4AE-29A32A47D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3. En Christ, nous sommes pleinement pardonnés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E1312CB-F79F-D245-C086-F091865E4B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4810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472AE1-C77E-A3D3-0D0A-B9E1730FE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E0017E-6E8B-F6C2-B997-818161D4F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Conclusion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B98B39A-B465-564D-E092-B385C46FEA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5085516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89</Words>
  <Application>Microsoft Office PowerPoint</Application>
  <PresentationFormat>Grand écran</PresentationFormat>
  <Paragraphs>12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Thème Office</vt:lpstr>
      <vt:lpstr>Christ est pleinement suffisant</vt:lpstr>
      <vt:lpstr>1. Christ est pleinement suffisant pour notre salut</vt:lpstr>
      <vt:lpstr>2. En Christ, nous sommes pleinement vivants</vt:lpstr>
      <vt:lpstr>3. En Christ, nous sommes pleinement pardonnés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Samuel SCHOLLE</dc:creator>
  <cp:lastModifiedBy>Samuel SCHOLLE</cp:lastModifiedBy>
  <cp:revision>2</cp:revision>
  <dcterms:created xsi:type="dcterms:W3CDTF">2026-05-01T18:44:50Z</dcterms:created>
  <dcterms:modified xsi:type="dcterms:W3CDTF">2026-05-01T19:03:25Z</dcterms:modified>
</cp:coreProperties>
</file>