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370" r:id="rId3"/>
    <p:sldId id="364" r:id="rId4"/>
    <p:sldId id="365" r:id="rId5"/>
    <p:sldId id="366" r:id="rId6"/>
    <p:sldId id="367" r:id="rId7"/>
    <p:sldId id="368" r:id="rId8"/>
    <p:sldId id="369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16"/>
    <p:restoredTop sz="94363"/>
  </p:normalViewPr>
  <p:slideViewPr>
    <p:cSldViewPr snapToGrid="0">
      <p:cViewPr varScale="1">
        <p:scale>
          <a:sx n="102" d="100"/>
          <a:sy n="102" d="100"/>
        </p:scale>
        <p:origin x="176" y="2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24/05/2026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B2BB11B-83A8-1C99-ECCF-CB073A321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5064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91372E-9FCF-6972-C64F-72D18988D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2175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242ABCB-C08A-DFBE-CC80-4BF491698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0802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557F7D-AF72-74D2-810F-DF84D07DD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32886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2890CE-CC17-4E7D-F9A0-0F694CD4D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5248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04517BC-DF7A-3F65-A34E-E4A6DC65D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258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476863-1A37-F640-C65D-28C52D623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542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5C9A924-4EFD-E312-FAC9-044ACCD89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7646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4DAC4AB-1048-BC03-BDBF-7F05AAC6D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4914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E74528A-58F5-14D3-CEBA-D2E1C7AD9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89282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AB00F70-B14B-2621-5D5F-01C04019F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7928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41CF48C-0D2B-0DB6-8A4D-844C9BF8A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4246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09E362E-222A-2F29-4153-E4EBD85C3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69237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22BC2CD-835A-301A-89A5-356B1E19B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9586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843030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1571</TotalTime>
  <Words>0</Words>
  <Application>Microsoft Macintosh PowerPoint</Application>
  <PresentationFormat>Affichage à l'écran (16:9)</PresentationFormat>
  <Paragraphs>0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92</cp:revision>
  <cp:lastPrinted>2024-09-15T07:37:35Z</cp:lastPrinted>
  <dcterms:created xsi:type="dcterms:W3CDTF">2023-08-20T05:40:30Z</dcterms:created>
  <dcterms:modified xsi:type="dcterms:W3CDTF">2026-05-24T05:54:28Z</dcterms:modified>
</cp:coreProperties>
</file>