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364" r:id="rId3"/>
    <p:sldId id="370" r:id="rId4"/>
    <p:sldId id="371" r:id="rId5"/>
    <p:sldId id="372" r:id="rId6"/>
    <p:sldId id="373" r:id="rId7"/>
    <p:sldId id="374" r:id="rId8"/>
    <p:sldId id="375" r:id="rId9"/>
    <p:sldId id="378" r:id="rId10"/>
    <p:sldId id="384" r:id="rId11"/>
    <p:sldId id="376" r:id="rId12"/>
    <p:sldId id="379" r:id="rId13"/>
    <p:sldId id="380" r:id="rId14"/>
    <p:sldId id="386" r:id="rId15"/>
    <p:sldId id="377" r:id="rId16"/>
    <p:sldId id="385" r:id="rId17"/>
    <p:sldId id="381" r:id="rId18"/>
    <p:sldId id="382" r:id="rId19"/>
    <p:sldId id="383" r:id="rId2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9456"/>
    <p:restoredTop sz="94353"/>
  </p:normalViewPr>
  <p:slideViewPr>
    <p:cSldViewPr snapToGrid="0">
      <p:cViewPr varScale="1">
        <p:scale>
          <a:sx n="60" d="100"/>
          <a:sy n="60" d="100"/>
        </p:scale>
        <p:origin x="176" y="3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80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5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06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45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31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11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7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20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59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22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20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e du titre"/>
          <p:cNvSpPr txBox="1">
            <a:spLocks noGrp="1"/>
          </p:cNvSpPr>
          <p:nvPr>
            <p:ph type="title"/>
          </p:nvPr>
        </p:nvSpPr>
        <p:spPr>
          <a:xfrm>
            <a:off x="666750" y="862013"/>
            <a:ext cx="7810500" cy="1743075"/>
          </a:xfrm>
          <a:prstGeom prst="rect">
            <a:avLst/>
          </a:prstGeom>
        </p:spPr>
        <p:txBody>
          <a:bodyPr anchor="b"/>
          <a:lstStyle>
            <a:lvl1pPr algn="ctr" defTabSz="309563">
              <a:lnSpc>
                <a:spcPct val="100000"/>
              </a:lnSpc>
              <a:defRPr sz="4200" b="0" spc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15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66750" y="2652712"/>
            <a:ext cx="7810500" cy="595313"/>
          </a:xfrm>
          <a:prstGeom prst="rect">
            <a:avLst/>
          </a:prstGeom>
        </p:spPr>
        <p:txBody>
          <a:bodyPr/>
          <a:lstStyle>
            <a:lvl1pPr marL="0" indent="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8572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17145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25717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34290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5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84637" y="4905375"/>
            <a:ext cx="169964" cy="176213"/>
          </a:xfrm>
          <a:prstGeom prst="rect">
            <a:avLst/>
          </a:prstGeom>
        </p:spPr>
        <p:txBody>
          <a:bodyPr anchor="t"/>
          <a:lstStyle>
            <a:lvl1pPr defTabSz="309563">
              <a:defRPr sz="9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3883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79AC-0E66-DA46-A70B-5F9A10E32859}" type="datetimeFigureOut">
              <a:rPr lang="fr-FR" smtClean="0"/>
              <a:t>31/05/2026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88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5ABBAA0-615E-88A0-580D-DFCAE672D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A91372E-9FCF-6972-C64F-72D18988D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22175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B3BED6A-3D41-8A0B-14E4-9C1421F0C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5064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4FA41B2-C85A-E644-160A-E5687DBBE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9519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6A4DC1E-F046-7751-6064-DDD21CE52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73573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404A9A5-3E85-816D-B3A0-6A4937387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22287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3C6FC04-65CB-038B-253C-7CABA3603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88773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1EB9229-76BB-6BC4-53D7-0CA6826ED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6326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4A45E10-6153-E590-1FC0-8EB625938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92947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1EB9229-76BB-6BC4-53D7-0CA6826ED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40889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204AC74-34EC-AABB-9B8F-8AC50C0F3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71224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571E637-F015-2DE2-8D80-BE869A141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65081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8ED4496-2F92-E8B1-C019-7345F8470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2488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204AC74-34EC-AABB-9B8F-8AC50C0F3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14566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F8FF512-6FD1-3E0C-4540-61777EABF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52008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485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433553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747356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54524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Prédication EEW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1577</TotalTime>
  <Words>0</Words>
  <Application>Microsoft Macintosh PowerPoint</Application>
  <PresentationFormat>Affichage à l'écran (16:9)</PresentationFormat>
  <Paragraphs>0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Helvetica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JosueL</dc:creator>
  <cp:lastModifiedBy>Josué Ludmann</cp:lastModifiedBy>
  <cp:revision>93</cp:revision>
  <cp:lastPrinted>2024-09-15T07:37:35Z</cp:lastPrinted>
  <dcterms:created xsi:type="dcterms:W3CDTF">2023-08-20T05:40:30Z</dcterms:created>
  <dcterms:modified xsi:type="dcterms:W3CDTF">2026-05-31T07:42:06Z</dcterms:modified>
</cp:coreProperties>
</file>