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364" r:id="rId3"/>
    <p:sldId id="373" r:id="rId4"/>
    <p:sldId id="374" r:id="rId5"/>
    <p:sldId id="375" r:id="rId6"/>
    <p:sldId id="378" r:id="rId7"/>
    <p:sldId id="384" r:id="rId8"/>
    <p:sldId id="376" r:id="rId9"/>
    <p:sldId id="379" r:id="rId10"/>
    <p:sldId id="382" r:id="rId11"/>
    <p:sldId id="383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354"/>
  </p:normalViewPr>
  <p:slideViewPr>
    <p:cSldViewPr snapToGrid="0">
      <p:cViewPr varScale="1">
        <p:scale>
          <a:sx n="146" d="100"/>
          <a:sy n="146" d="100"/>
        </p:scale>
        <p:origin x="17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ABBAA0-615E-88A0-580D-DFCAE672D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A91372E-9FCF-6972-C64F-72D18988D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22175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2DA9169-73F5-63AB-F25A-1BB6DF508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22287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FE06827-019D-4583-8DCA-BBAA36F5D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8773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16EA95-640D-A76F-4471-FD2D40243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6326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9D3CB8B-94A4-1C6B-4D17-FC5093A66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2947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640CBB-6877-52C3-88A2-3223E2294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0889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40482C8-F0EF-6607-CAAC-CB41DBB82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71224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B816C76-2FE6-85FC-0592-911EF62C0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5081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51E271D-E651-C36E-59E1-A499BFC1D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7356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54524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1580</TotalTime>
  <Words>0</Words>
  <Application>Microsoft Macintosh PowerPoint</Application>
  <PresentationFormat>Affichage à l'écran (16:9)</PresentationFormat>
  <Paragraphs>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95</cp:revision>
  <cp:lastPrinted>2024-09-15T07:37:35Z</cp:lastPrinted>
  <dcterms:created xsi:type="dcterms:W3CDTF">2023-08-20T05:40:30Z</dcterms:created>
  <dcterms:modified xsi:type="dcterms:W3CDTF">2026-06-07T06:26:28Z</dcterms:modified>
</cp:coreProperties>
</file>