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C2578B-F55E-4922-8E3C-8A05BC6A97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7EFCA98-D501-449A-8C82-2920D2405D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7594FD-1EE7-4D30-A6BC-C3F1D218B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248C-1A22-4433-9D29-4ED55FEC3E21}" type="datetimeFigureOut">
              <a:rPr lang="fr-FR" smtClean="0"/>
              <a:t>12/07/2026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03D5E3-1F2A-4EFC-AFE8-6A88B8251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2A22BE-9615-479A-BF5B-0A38643B6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7BF30-E306-425B-B408-CFF61AD75B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6751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6325F5-2A96-40E6-8868-19E308DB0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3647443-3C50-4A7E-A6B9-120E522168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95D0D0A-AE56-4ADD-BB93-1DCCF5BEF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248C-1A22-4433-9D29-4ED55FEC3E21}" type="datetimeFigureOut">
              <a:rPr lang="fr-FR" smtClean="0"/>
              <a:t>12/07/2026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9A8941-AA42-4C01-ABBD-0528D06A7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05C57F-D59C-497C-BB9B-903A46CF3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7BF30-E306-425B-B408-CFF61AD75B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8485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D5D0980-6CC1-4BCD-ADD5-FA0B2BB12A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5410FCC-CE8E-433D-B7F7-B49F106B61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7F964CA-D489-4B30-9B8D-00498FC85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248C-1A22-4433-9D29-4ED55FEC3E21}" type="datetimeFigureOut">
              <a:rPr lang="fr-FR" smtClean="0"/>
              <a:t>12/07/2026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EA9CE3-A8F8-46E0-81A8-F2ECC955E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AF4C79D-6C98-427C-9CEB-3FE3EFF33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7BF30-E306-425B-B408-CFF61AD75B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3550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95B2B1-BFF1-4DC9-A925-9202F9827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A07178E-C354-4A0D-944E-EDF43C076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696E187-D4C6-4463-977F-4ED72A9FB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248C-1A22-4433-9D29-4ED55FEC3E21}" type="datetimeFigureOut">
              <a:rPr lang="fr-FR" smtClean="0"/>
              <a:t>12/07/2026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D877E29-6C99-427F-96D4-158EC0936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103CC9-23F3-45B6-A807-7ECAEBBAC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7BF30-E306-425B-B408-CFF61AD75B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8976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99B2FE-B5D2-4A68-B377-C96060D7F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C70AFE8-3121-4D6E-A054-1683F6D99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2C6CE0-D4C7-4A1F-8496-018E3BFDC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248C-1A22-4433-9D29-4ED55FEC3E21}" type="datetimeFigureOut">
              <a:rPr lang="fr-FR" smtClean="0"/>
              <a:t>12/07/2026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1AE47D2-7323-460F-9D80-F014E883E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97D819-EA1A-42CE-AD2D-41175EF39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7BF30-E306-425B-B408-CFF61AD75B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9600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A42DB0-1F7A-451F-B80C-75E5BFE5F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73A330-4718-45A3-AA14-7278E820D9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3B00F03-7368-4143-A3F0-6FC321C16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58ED3C3-544E-4D56-ACB4-092905153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248C-1A22-4433-9D29-4ED55FEC3E21}" type="datetimeFigureOut">
              <a:rPr lang="fr-FR" smtClean="0"/>
              <a:t>12/07/2026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6A6BAD-0B9A-44A8-A63A-77AFE5DB0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B9626CD-1803-4A01-AD18-9730A4315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7BF30-E306-425B-B408-CFF61AD75B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950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90ED20-4B92-497C-894A-A282D4069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BD71FDF-9882-497D-92E7-1D32F5232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43B7016-4210-400F-98BE-AE5BC1203A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DA7A8AA-7A77-4724-8243-C91072F35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3A25DF3-BE97-472C-A701-F4615F13FF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01AA61F-962C-40F8-A464-7B521751C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248C-1A22-4433-9D29-4ED55FEC3E21}" type="datetimeFigureOut">
              <a:rPr lang="fr-FR" smtClean="0"/>
              <a:t>12/07/2026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3D37BB9-3814-41C1-815E-63132EC70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464A623-6F2D-4ADF-B0F7-51F3DD9A3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7BF30-E306-425B-B408-CFF61AD75B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7636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BE1249-9C0A-4CE0-B2E3-AA17D13B3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365C94F-DFAD-47FC-AD0A-2F71852F2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248C-1A22-4433-9D29-4ED55FEC3E21}" type="datetimeFigureOut">
              <a:rPr lang="fr-FR" smtClean="0"/>
              <a:t>12/07/2026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3034A3C-83FF-4DE7-8420-EB3CC6930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51407AF-D748-4C59-9CBC-EF09D331A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7BF30-E306-425B-B408-CFF61AD75B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2129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03AB1BB-7BB6-4A0C-953C-DC0C23650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248C-1A22-4433-9D29-4ED55FEC3E21}" type="datetimeFigureOut">
              <a:rPr lang="fr-FR" smtClean="0"/>
              <a:t>12/07/2026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570966A-9DD7-4A95-862C-B6A0D96D8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3CB83F3-6F0C-49DA-A8D4-1A3C1881D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7BF30-E306-425B-B408-CFF61AD75B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8799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830552-76CB-4BEB-8527-16C6E2E79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FE43DC-7131-4B12-952F-F3BB3486F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1786D8E-CE41-467B-B506-A8F354E49B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7463A95-84B3-446F-B6D8-3D874167B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248C-1A22-4433-9D29-4ED55FEC3E21}" type="datetimeFigureOut">
              <a:rPr lang="fr-FR" smtClean="0"/>
              <a:t>12/07/2026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5E5B1C1-76A1-422A-8167-990456424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EE6DE80-543A-43D5-A424-20DCFE484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7BF30-E306-425B-B408-CFF61AD75B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5732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EDEC85-A085-40F7-ACC1-E6AE9869F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9901302-99EE-4C6E-B883-3147582540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2EB34D6-2636-4921-9FE7-2FC0D0F6A8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E202FA8-83FA-484C-A53F-728A39D9A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248C-1A22-4433-9D29-4ED55FEC3E21}" type="datetimeFigureOut">
              <a:rPr lang="fr-FR" smtClean="0"/>
              <a:t>12/07/2026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FDEFDC-E060-4C12-B381-9C768CFC3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A06F816-4EB6-41DD-A410-E23D5C7BF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7BF30-E306-425B-B408-CFF61AD75B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696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94D4D81-796E-462E-8EF6-8C9542FFE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EF22630-2A3F-4F39-B689-FF8871EA3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59C4FAD-F9E1-40C2-BDB0-E00FE8F6E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C248C-1A22-4433-9D29-4ED55FEC3E21}" type="datetimeFigureOut">
              <a:rPr lang="fr-FR" smtClean="0"/>
              <a:t>12/07/2026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F986C0-7261-43AE-AF6C-9DA84239D6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01BF90-62BF-4AE9-BAEE-D550EE0B9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7BF30-E306-425B-B408-CFF61AD75B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343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8A00D-97A5-4F67-8E96-7D102A942B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569" y="2483892"/>
            <a:ext cx="9144000" cy="1287050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***</a:t>
            </a:r>
          </a:p>
        </p:txBody>
      </p:sp>
    </p:spTree>
    <p:extLst>
      <p:ext uri="{BB962C8B-B14F-4D97-AF65-F5344CB8AC3E}">
        <p14:creationId xmlns:p14="http://schemas.microsoft.com/office/powerpoint/2010/main" val="527835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8A00D-97A5-4F67-8E96-7D102A942B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3698032" cy="713791"/>
          </a:xfrm>
        </p:spPr>
        <p:txBody>
          <a:bodyPr>
            <a:normAutofit fontScale="90000"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Dieu Éternel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4F0961-AECF-40DA-9D24-A36C14584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616242"/>
            <a:ext cx="1032588" cy="596738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bg1"/>
                </a:solidFill>
              </a:rPr>
              <a:t>Ps 90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CBDA62-6CED-4315-9E64-B47ADC8B9C82}"/>
              </a:ext>
            </a:extLst>
          </p:cNvPr>
          <p:cNvSpPr txBox="1"/>
          <p:nvPr/>
        </p:nvSpPr>
        <p:spPr>
          <a:xfrm>
            <a:off x="270589" y="1506056"/>
            <a:ext cx="6111550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chemeClr val="bg1"/>
                </a:solidFill>
              </a:rPr>
              <a:t>IV. Dieu bénit </a:t>
            </a:r>
            <a:r>
              <a:rPr lang="fr-FR" sz="2800" dirty="0">
                <a:solidFill>
                  <a:schemeClr val="bg1"/>
                </a:solidFill>
              </a:rPr>
              <a:t>: </a:t>
            </a:r>
            <a:r>
              <a:rPr lang="fr-FR" sz="2000" dirty="0">
                <a:solidFill>
                  <a:schemeClr val="bg1"/>
                </a:solidFill>
              </a:rPr>
              <a:t>Ps 90.1/13-17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031ED47-B50D-4701-A432-344371948CBD}"/>
              </a:ext>
            </a:extLst>
          </p:cNvPr>
          <p:cNvSpPr txBox="1"/>
          <p:nvPr/>
        </p:nvSpPr>
        <p:spPr>
          <a:xfrm>
            <a:off x="787400" y="2408884"/>
            <a:ext cx="1117444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Dieu bénit.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Dieu punit le peuple rebelle mais la bénédiction est sur lui.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Dieu relève les accablés: Il accompagne dans l’épreuve et béni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3200" dirty="0">
              <a:solidFill>
                <a:schemeClr val="bg1"/>
              </a:solidFill>
            </a:endParaRPr>
          </a:p>
          <a:p>
            <a:r>
              <a:rPr lang="fr-FR" sz="3200" dirty="0">
                <a:solidFill>
                  <a:schemeClr val="bg1"/>
                </a:solidFill>
              </a:rPr>
              <a:t>→ Dieu est un Dieu d’Amour et de Grâce</a:t>
            </a:r>
          </a:p>
          <a:p>
            <a:endParaRPr lang="fr-FR" sz="3200" dirty="0">
              <a:solidFill>
                <a:schemeClr val="bg1"/>
              </a:solidFill>
            </a:endParaRPr>
          </a:p>
          <a:p>
            <a:pPr algn="ctr"/>
            <a:r>
              <a:rPr lang="fr-FR" sz="3200" b="1" dirty="0">
                <a:solidFill>
                  <a:srgbClr val="FF0000"/>
                </a:solidFill>
              </a:rPr>
              <a:t>→DIEU BÉNIT SON PEUPLE</a:t>
            </a:r>
          </a:p>
        </p:txBody>
      </p:sp>
    </p:spTree>
    <p:extLst>
      <p:ext uri="{BB962C8B-B14F-4D97-AF65-F5344CB8AC3E}">
        <p14:creationId xmlns:p14="http://schemas.microsoft.com/office/powerpoint/2010/main" val="1427937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8A00D-97A5-4F67-8E96-7D102A942B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3698032" cy="713791"/>
          </a:xfrm>
        </p:spPr>
        <p:txBody>
          <a:bodyPr>
            <a:normAutofit fontScale="90000"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Dieu Éternel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4F0961-AECF-40DA-9D24-A36C14584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616242"/>
            <a:ext cx="1032588" cy="596738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bg1"/>
                </a:solidFill>
              </a:rPr>
              <a:t>Ps 90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CBDA62-6CED-4315-9E64-B47ADC8B9C82}"/>
              </a:ext>
            </a:extLst>
          </p:cNvPr>
          <p:cNvSpPr txBox="1"/>
          <p:nvPr/>
        </p:nvSpPr>
        <p:spPr>
          <a:xfrm>
            <a:off x="270589" y="1506056"/>
            <a:ext cx="6111550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chemeClr val="bg1"/>
                </a:solidFill>
              </a:rPr>
              <a:t>IV. Dieu bénit </a:t>
            </a:r>
            <a:r>
              <a:rPr lang="fr-FR" sz="2800" dirty="0">
                <a:solidFill>
                  <a:schemeClr val="bg1"/>
                </a:solidFill>
              </a:rPr>
              <a:t>: </a:t>
            </a:r>
            <a:r>
              <a:rPr lang="fr-FR" sz="2000" dirty="0">
                <a:solidFill>
                  <a:schemeClr val="bg1"/>
                </a:solidFill>
              </a:rPr>
              <a:t>Ps 90.1/13-17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031ED47-B50D-4701-A432-344371948CBD}"/>
              </a:ext>
            </a:extLst>
          </p:cNvPr>
          <p:cNvSpPr txBox="1"/>
          <p:nvPr/>
        </p:nvSpPr>
        <p:spPr>
          <a:xfrm>
            <a:off x="787400" y="2408884"/>
            <a:ext cx="1117444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Dieu bénit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Dieu délivre et bénit quiconque se confie en Christ et se repent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Dieu nous accompagne dans les épreuves et nous béni.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3200" dirty="0">
              <a:solidFill>
                <a:schemeClr val="bg1"/>
              </a:solidFill>
            </a:endParaRPr>
          </a:p>
          <a:p>
            <a:r>
              <a:rPr lang="fr-FR" sz="3200" dirty="0">
                <a:solidFill>
                  <a:schemeClr val="bg1"/>
                </a:solidFill>
              </a:rPr>
              <a:t>→ Dieu est un Dieu d’Amour et de Grâce : preuve en Christ !</a:t>
            </a:r>
          </a:p>
          <a:p>
            <a:pPr algn="ctr"/>
            <a:r>
              <a:rPr lang="fr-FR" sz="3200" b="1" dirty="0">
                <a:solidFill>
                  <a:srgbClr val="FF0000"/>
                </a:solidFill>
              </a:rPr>
              <a:t>→DIEU BÉNIT SON ÉGLISE</a:t>
            </a:r>
            <a:endParaRPr lang="fr-FR" sz="3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334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8A00D-97A5-4F67-8E96-7D102A942B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3698032" cy="713791"/>
          </a:xfrm>
        </p:spPr>
        <p:txBody>
          <a:bodyPr>
            <a:normAutofit fontScale="90000"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Dieu Éternel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4F0961-AECF-40DA-9D24-A36C14584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616242"/>
            <a:ext cx="1032588" cy="596738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bg1"/>
                </a:solidFill>
              </a:rPr>
              <a:t>Ps 90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CBDA62-6CED-4315-9E64-B47ADC8B9C82}"/>
              </a:ext>
            </a:extLst>
          </p:cNvPr>
          <p:cNvSpPr txBox="1"/>
          <p:nvPr/>
        </p:nvSpPr>
        <p:spPr>
          <a:xfrm>
            <a:off x="270589" y="1506056"/>
            <a:ext cx="6111550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chemeClr val="bg1"/>
                </a:solidFill>
              </a:rPr>
              <a:t>V. CONCLUSION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031ED47-B50D-4701-A432-344371948CBD}"/>
              </a:ext>
            </a:extLst>
          </p:cNvPr>
          <p:cNvSpPr txBox="1"/>
          <p:nvPr/>
        </p:nvSpPr>
        <p:spPr>
          <a:xfrm>
            <a:off x="787400" y="2408884"/>
            <a:ext cx="1117444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Un premier Psaume qui nous montre l’Éternel Dieu (insondable)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Qui Replace l’homme à sa place, ainsi que les </a:t>
            </a:r>
            <a:r>
              <a:rPr lang="fr-FR" sz="3200" dirty="0" err="1">
                <a:solidFill>
                  <a:schemeClr val="bg1"/>
                </a:solidFill>
              </a:rPr>
              <a:t>idles</a:t>
            </a:r>
            <a:endParaRPr lang="fr-FR" sz="3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Amène à la repentance face au jugement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Espère-en la Grâce, l’Amour et la Bénédiction de Dieu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3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Quelle entrée en matière riche. </a:t>
            </a:r>
          </a:p>
        </p:txBody>
      </p:sp>
    </p:spTree>
    <p:extLst>
      <p:ext uri="{BB962C8B-B14F-4D97-AF65-F5344CB8AC3E}">
        <p14:creationId xmlns:p14="http://schemas.microsoft.com/office/powerpoint/2010/main" val="3307241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8A00D-97A5-4F67-8E96-7D102A942B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3698032" cy="713791"/>
          </a:xfrm>
        </p:spPr>
        <p:txBody>
          <a:bodyPr>
            <a:normAutofit fontScale="90000"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Dieu Eternel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4F0961-AECF-40DA-9D24-A36C14584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616242"/>
            <a:ext cx="1032588" cy="596738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bg1"/>
                </a:solidFill>
              </a:rPr>
              <a:t>Ps 90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CBDA62-6CED-4315-9E64-B47ADC8B9C82}"/>
              </a:ext>
            </a:extLst>
          </p:cNvPr>
          <p:cNvSpPr txBox="1"/>
          <p:nvPr/>
        </p:nvSpPr>
        <p:spPr>
          <a:xfrm>
            <a:off x="270589" y="1506056"/>
            <a:ext cx="6111550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chemeClr val="bg1"/>
                </a:solidFill>
              </a:rPr>
              <a:t>V.CONCLUSION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031ED47-B50D-4701-A432-344371948CBD}"/>
              </a:ext>
            </a:extLst>
          </p:cNvPr>
          <p:cNvSpPr txBox="1"/>
          <p:nvPr/>
        </p:nvSpPr>
        <p:spPr>
          <a:xfrm>
            <a:off x="787400" y="2408884"/>
            <a:ext cx="1117444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Un verset, le premier des Psaumes</a:t>
            </a:r>
          </a:p>
          <a:p>
            <a:r>
              <a:rPr lang="fr-FR" sz="3200" dirty="0">
                <a:solidFill>
                  <a:schemeClr val="bg1"/>
                </a:solidFill>
              </a:rPr>
              <a:t>Ps 90.1</a:t>
            </a:r>
          </a:p>
          <a:p>
            <a:r>
              <a:rPr lang="fr-FR" sz="5400" dirty="0">
                <a:solidFill>
                  <a:srgbClr val="FFFF00"/>
                </a:solidFill>
              </a:rPr>
              <a:t>« </a:t>
            </a:r>
            <a:r>
              <a:rPr lang="fr-FR" sz="3600" dirty="0">
                <a:solidFill>
                  <a:srgbClr val="FFFF00"/>
                </a:solidFill>
              </a:rPr>
              <a:t>Prière de Moïse, homme de Dieu. Seigneur, tu as été pour nous un refuge de génération en génération »  </a:t>
            </a:r>
            <a:r>
              <a:rPr lang="fr-FR" dirty="0"/>
              <a:t>»</a:t>
            </a:r>
            <a:endParaRPr lang="fr-F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236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8A00D-97A5-4F67-8E96-7D102A942B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200"/>
            <a:ext cx="9144000" cy="1286301"/>
          </a:xfrm>
        </p:spPr>
        <p:txBody>
          <a:bodyPr>
            <a:normAutofit/>
          </a:bodyPr>
          <a:lstStyle/>
          <a:p>
            <a:r>
              <a:rPr lang="fr-FR" sz="7200" b="1" dirty="0">
                <a:solidFill>
                  <a:schemeClr val="bg1"/>
                </a:solidFill>
              </a:rPr>
              <a:t>Dieu Éternel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4F0961-AECF-40DA-9D24-A36C14584B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fr-FR" sz="3600" i="1" dirty="0">
              <a:solidFill>
                <a:schemeClr val="bg1"/>
              </a:solidFill>
            </a:endParaRPr>
          </a:p>
          <a:p>
            <a:r>
              <a:rPr lang="fr-FR" sz="3600" i="1" dirty="0">
                <a:solidFill>
                  <a:schemeClr val="bg1"/>
                </a:solidFill>
              </a:rPr>
              <a:t>PSAUME 90</a:t>
            </a:r>
          </a:p>
        </p:txBody>
      </p:sp>
    </p:spTree>
    <p:extLst>
      <p:ext uri="{BB962C8B-B14F-4D97-AF65-F5344CB8AC3E}">
        <p14:creationId xmlns:p14="http://schemas.microsoft.com/office/powerpoint/2010/main" val="2293530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8125BEA0-51F8-447F-B9F2-619B9521B9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" t="-2595" r="4481" b="-1"/>
          <a:stretch/>
        </p:blipFill>
        <p:spPr>
          <a:xfrm>
            <a:off x="203199" y="807710"/>
            <a:ext cx="5511802" cy="442806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EA53F38-EC72-4765-9DDC-19294E5FB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807711"/>
            <a:ext cx="5063067" cy="442806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3A42901-F221-4AB9-AED8-9E1EE73E3391}"/>
              </a:ext>
            </a:extLst>
          </p:cNvPr>
          <p:cNvSpPr txBox="1"/>
          <p:nvPr/>
        </p:nvSpPr>
        <p:spPr>
          <a:xfrm>
            <a:off x="1009605" y="5527070"/>
            <a:ext cx="3564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Voyage des espions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730E096-B514-4ECF-83EF-22C8570A035C}"/>
              </a:ext>
            </a:extLst>
          </p:cNvPr>
          <p:cNvSpPr txBox="1"/>
          <p:nvPr/>
        </p:nvSpPr>
        <p:spPr>
          <a:xfrm>
            <a:off x="7129439" y="5527069"/>
            <a:ext cx="42527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Exploration des espions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77A29D0-8F9F-4CC1-87F2-66A97FC430CE}"/>
              </a:ext>
            </a:extLst>
          </p:cNvPr>
          <p:cNvSpPr txBox="1"/>
          <p:nvPr/>
        </p:nvSpPr>
        <p:spPr>
          <a:xfrm>
            <a:off x="232567" y="45233"/>
            <a:ext cx="6111550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chemeClr val="bg1"/>
                </a:solidFill>
              </a:rPr>
              <a:t>I. Contexte </a:t>
            </a:r>
            <a:r>
              <a:rPr lang="fr-FR" sz="2800" dirty="0">
                <a:solidFill>
                  <a:schemeClr val="bg1"/>
                </a:solidFill>
              </a:rPr>
              <a:t>: </a:t>
            </a:r>
            <a:r>
              <a:rPr lang="fr-FR" sz="2000" dirty="0">
                <a:solidFill>
                  <a:schemeClr val="bg1"/>
                </a:solidFill>
              </a:rPr>
              <a:t>Nb 14-15</a:t>
            </a:r>
            <a:endParaRPr lang="fr-F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6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A16A0E26-1288-4248-B54F-4C147A04F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1019" y="1180342"/>
            <a:ext cx="5240551" cy="421292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74B1232-3A62-47D5-8245-27B64AEA0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430" y="1180342"/>
            <a:ext cx="5240552" cy="421292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8BDD22A-3336-4464-A326-BE9E1AA5A8C7}"/>
              </a:ext>
            </a:extLst>
          </p:cNvPr>
          <p:cNvSpPr txBox="1"/>
          <p:nvPr/>
        </p:nvSpPr>
        <p:spPr>
          <a:xfrm>
            <a:off x="1208472" y="5557809"/>
            <a:ext cx="3564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Rapport des espions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8F98F06-871D-4261-8116-D615BF9E1997}"/>
              </a:ext>
            </a:extLst>
          </p:cNvPr>
          <p:cNvSpPr txBox="1"/>
          <p:nvPr/>
        </p:nvSpPr>
        <p:spPr>
          <a:xfrm>
            <a:off x="7886130" y="5619364"/>
            <a:ext cx="35729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Réaction du peuple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9D66FBB-6CF6-4EA2-BCFB-366615BDA130}"/>
              </a:ext>
            </a:extLst>
          </p:cNvPr>
          <p:cNvSpPr txBox="1"/>
          <p:nvPr/>
        </p:nvSpPr>
        <p:spPr>
          <a:xfrm>
            <a:off x="370430" y="234118"/>
            <a:ext cx="6111550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chemeClr val="bg1"/>
                </a:solidFill>
              </a:rPr>
              <a:t>I. Contexte </a:t>
            </a:r>
            <a:r>
              <a:rPr lang="fr-FR" sz="2800" dirty="0">
                <a:solidFill>
                  <a:schemeClr val="bg1"/>
                </a:solidFill>
              </a:rPr>
              <a:t>: </a:t>
            </a:r>
            <a:r>
              <a:rPr lang="fr-FR" sz="2000" dirty="0">
                <a:solidFill>
                  <a:schemeClr val="bg1"/>
                </a:solidFill>
              </a:rPr>
              <a:t>Nb 14-15</a:t>
            </a:r>
            <a:endParaRPr lang="fr-F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010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8A00D-97A5-4F67-8E96-7D102A942B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3698032" cy="713791"/>
          </a:xfrm>
        </p:spPr>
        <p:txBody>
          <a:bodyPr>
            <a:normAutofit fontScale="90000"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Dieu Éternel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4F0961-AECF-40DA-9D24-A36C14584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616242"/>
            <a:ext cx="1032588" cy="596738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bg1"/>
                </a:solidFill>
              </a:rPr>
              <a:t>Ps 90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CBDA62-6CED-4315-9E64-B47ADC8B9C82}"/>
              </a:ext>
            </a:extLst>
          </p:cNvPr>
          <p:cNvSpPr txBox="1"/>
          <p:nvPr/>
        </p:nvSpPr>
        <p:spPr>
          <a:xfrm>
            <a:off x="270589" y="1506056"/>
            <a:ext cx="6111550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chemeClr val="bg1"/>
                </a:solidFill>
              </a:rPr>
              <a:t>I. Contexte </a:t>
            </a:r>
            <a:r>
              <a:rPr lang="fr-FR" sz="2800" dirty="0">
                <a:solidFill>
                  <a:schemeClr val="bg1"/>
                </a:solidFill>
              </a:rPr>
              <a:t>: </a:t>
            </a:r>
            <a:r>
              <a:rPr lang="fr-FR" sz="2000" dirty="0">
                <a:solidFill>
                  <a:schemeClr val="bg1"/>
                </a:solidFill>
              </a:rPr>
              <a:t>Nb 14-15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031ED47-B50D-4701-A432-344371948CBD}"/>
              </a:ext>
            </a:extLst>
          </p:cNvPr>
          <p:cNvSpPr txBox="1"/>
          <p:nvPr/>
        </p:nvSpPr>
        <p:spPr>
          <a:xfrm>
            <a:off x="478972" y="2408884"/>
            <a:ext cx="114828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C’est l’exode du peuple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Moïse envoie 12 espions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40 jours d’explorations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Retour et exposition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Le peuple se plaint et il y a de la colère contre Dieu et Moïse</a:t>
            </a:r>
          </a:p>
        </p:txBody>
      </p:sp>
    </p:spTree>
    <p:extLst>
      <p:ext uri="{BB962C8B-B14F-4D97-AF65-F5344CB8AC3E}">
        <p14:creationId xmlns:p14="http://schemas.microsoft.com/office/powerpoint/2010/main" val="133355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8A00D-97A5-4F67-8E96-7D102A942B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3698032" cy="713791"/>
          </a:xfrm>
        </p:spPr>
        <p:txBody>
          <a:bodyPr>
            <a:normAutofit fontScale="90000"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Dieu Éternel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4F0961-AECF-40DA-9D24-A36C14584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616242"/>
            <a:ext cx="1032588" cy="596738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bg1"/>
                </a:solidFill>
              </a:rPr>
              <a:t>Ps 90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CBDA62-6CED-4315-9E64-B47ADC8B9C82}"/>
              </a:ext>
            </a:extLst>
          </p:cNvPr>
          <p:cNvSpPr txBox="1"/>
          <p:nvPr/>
        </p:nvSpPr>
        <p:spPr>
          <a:xfrm>
            <a:off x="270589" y="1506056"/>
            <a:ext cx="6111550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chemeClr val="bg1"/>
                </a:solidFill>
              </a:rPr>
              <a:t>II. Dieu Éternel </a:t>
            </a:r>
            <a:r>
              <a:rPr lang="fr-FR" sz="2800" dirty="0">
                <a:solidFill>
                  <a:schemeClr val="bg1"/>
                </a:solidFill>
              </a:rPr>
              <a:t>: </a:t>
            </a:r>
            <a:r>
              <a:rPr lang="fr-FR" sz="2000" dirty="0">
                <a:solidFill>
                  <a:schemeClr val="bg1"/>
                </a:solidFill>
              </a:rPr>
              <a:t>Ps 90.2-5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031ED47-B50D-4701-A432-344371948CBD}"/>
              </a:ext>
            </a:extLst>
          </p:cNvPr>
          <p:cNvSpPr txBox="1"/>
          <p:nvPr/>
        </p:nvSpPr>
        <p:spPr>
          <a:xfrm>
            <a:off x="270589" y="2332684"/>
            <a:ext cx="1192141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Dieu est Éternel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Dieu est Créateur « Il Dit » 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Dieu est insondable pour l’homme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3200" dirty="0">
              <a:solidFill>
                <a:schemeClr val="bg1"/>
              </a:solidFill>
            </a:endParaRPr>
          </a:p>
          <a:p>
            <a:r>
              <a:rPr lang="fr-FR" sz="3200" dirty="0">
                <a:solidFill>
                  <a:schemeClr val="bg1"/>
                </a:solidFill>
              </a:rPr>
              <a:t>→ Moïse rappelle au peuple que Dieu n’est pas un de ces dieux d’Egypte ou une idole</a:t>
            </a:r>
          </a:p>
          <a:p>
            <a:endParaRPr lang="fr-FR" sz="3200" dirty="0">
              <a:solidFill>
                <a:schemeClr val="bg1"/>
              </a:solidFill>
            </a:endParaRPr>
          </a:p>
          <a:p>
            <a:pPr algn="ctr"/>
            <a:r>
              <a:rPr lang="fr-FR" sz="3200" b="1" dirty="0">
                <a:solidFill>
                  <a:srgbClr val="FF0000"/>
                </a:solidFill>
              </a:rPr>
              <a:t>→DIEU EST LE SEUL DIEU</a:t>
            </a:r>
          </a:p>
        </p:txBody>
      </p:sp>
    </p:spTree>
    <p:extLst>
      <p:ext uri="{BB962C8B-B14F-4D97-AF65-F5344CB8AC3E}">
        <p14:creationId xmlns:p14="http://schemas.microsoft.com/office/powerpoint/2010/main" val="2815278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8A00D-97A5-4F67-8E96-7D102A942B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3698032" cy="713791"/>
          </a:xfrm>
        </p:spPr>
        <p:txBody>
          <a:bodyPr>
            <a:normAutofit fontScale="90000"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Dieu Éternel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4F0961-AECF-40DA-9D24-A36C14584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616242"/>
            <a:ext cx="1032588" cy="596738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bg1"/>
                </a:solidFill>
              </a:rPr>
              <a:t>Ps 90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CBDA62-6CED-4315-9E64-B47ADC8B9C82}"/>
              </a:ext>
            </a:extLst>
          </p:cNvPr>
          <p:cNvSpPr txBox="1"/>
          <p:nvPr/>
        </p:nvSpPr>
        <p:spPr>
          <a:xfrm>
            <a:off x="270589" y="1506056"/>
            <a:ext cx="6111550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chemeClr val="bg1"/>
                </a:solidFill>
              </a:rPr>
              <a:t>II .Dieu Éternel </a:t>
            </a:r>
            <a:r>
              <a:rPr lang="fr-FR" sz="2800" dirty="0">
                <a:solidFill>
                  <a:schemeClr val="bg1"/>
                </a:solidFill>
              </a:rPr>
              <a:t>: </a:t>
            </a:r>
            <a:r>
              <a:rPr lang="fr-FR" sz="2000" dirty="0">
                <a:solidFill>
                  <a:schemeClr val="bg1"/>
                </a:solidFill>
              </a:rPr>
              <a:t>Ps 90.2-5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031ED47-B50D-4701-A432-344371948CBD}"/>
              </a:ext>
            </a:extLst>
          </p:cNvPr>
          <p:cNvSpPr txBox="1"/>
          <p:nvPr/>
        </p:nvSpPr>
        <p:spPr>
          <a:xfrm>
            <a:off x="787400" y="2408884"/>
            <a:ext cx="1117444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Dieu est Éternel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Dieu est Créateur « Il Dit » ! : rien n’est impossible 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Dieu est insondable : mais Il se révèle dans la Bible et Christ nous a montré le chemin.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3200" dirty="0">
              <a:solidFill>
                <a:schemeClr val="bg1"/>
              </a:solidFill>
            </a:endParaRPr>
          </a:p>
          <a:p>
            <a:r>
              <a:rPr lang="fr-FR" sz="3200" dirty="0">
                <a:solidFill>
                  <a:schemeClr val="bg1"/>
                </a:solidFill>
              </a:rPr>
              <a:t>→ Dieu à jamais Dieu Créateur, jamais Créature !</a:t>
            </a:r>
          </a:p>
          <a:p>
            <a:endParaRPr lang="fr-FR" sz="3200" dirty="0">
              <a:solidFill>
                <a:schemeClr val="bg1"/>
              </a:solidFill>
            </a:endParaRPr>
          </a:p>
          <a:p>
            <a:pPr algn="ctr"/>
            <a:r>
              <a:rPr lang="fr-FR" sz="3200" b="1" dirty="0">
                <a:solidFill>
                  <a:srgbClr val="FF0000"/>
                </a:solidFill>
              </a:rPr>
              <a:t>→DIEU EST LE SEUL DIEU</a:t>
            </a:r>
          </a:p>
        </p:txBody>
      </p:sp>
    </p:spTree>
    <p:extLst>
      <p:ext uri="{BB962C8B-B14F-4D97-AF65-F5344CB8AC3E}">
        <p14:creationId xmlns:p14="http://schemas.microsoft.com/office/powerpoint/2010/main" val="3248639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8A00D-97A5-4F67-8E96-7D102A942B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3698032" cy="713791"/>
          </a:xfrm>
        </p:spPr>
        <p:txBody>
          <a:bodyPr>
            <a:normAutofit fontScale="90000"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Dieu Éternel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4F0961-AECF-40DA-9D24-A36C14584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616242"/>
            <a:ext cx="1032588" cy="596738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bg1"/>
                </a:solidFill>
              </a:rPr>
              <a:t>Ps 90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CBDA62-6CED-4315-9E64-B47ADC8B9C82}"/>
              </a:ext>
            </a:extLst>
          </p:cNvPr>
          <p:cNvSpPr txBox="1"/>
          <p:nvPr/>
        </p:nvSpPr>
        <p:spPr>
          <a:xfrm>
            <a:off x="270589" y="1506056"/>
            <a:ext cx="6111550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chemeClr val="bg1"/>
                </a:solidFill>
              </a:rPr>
              <a:t>III. Dieu Juge </a:t>
            </a:r>
            <a:r>
              <a:rPr lang="fr-FR" sz="2800" dirty="0">
                <a:solidFill>
                  <a:schemeClr val="bg1"/>
                </a:solidFill>
              </a:rPr>
              <a:t>: </a:t>
            </a:r>
            <a:r>
              <a:rPr lang="fr-FR" sz="2000" dirty="0">
                <a:solidFill>
                  <a:schemeClr val="bg1"/>
                </a:solidFill>
              </a:rPr>
              <a:t>Ps 90.7-11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031ED47-B50D-4701-A432-344371948CBD}"/>
              </a:ext>
            </a:extLst>
          </p:cNvPr>
          <p:cNvSpPr txBox="1"/>
          <p:nvPr/>
        </p:nvSpPr>
        <p:spPr>
          <a:xfrm>
            <a:off x="794916" y="2445463"/>
            <a:ext cx="1117444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Dieu est Juge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Dieu punit le peuple rebelle : le péché est puni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Une juste punition : seuls les coupables sont châtiés.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3200" dirty="0">
              <a:solidFill>
                <a:schemeClr val="bg1"/>
              </a:solidFill>
            </a:endParaRPr>
          </a:p>
          <a:p>
            <a:r>
              <a:rPr lang="fr-FR" sz="3200" dirty="0">
                <a:solidFill>
                  <a:schemeClr val="bg1"/>
                </a:solidFill>
              </a:rPr>
              <a:t>→ les péchés amènent la colère de Dieu</a:t>
            </a:r>
          </a:p>
          <a:p>
            <a:endParaRPr lang="fr-FR" sz="3200" dirty="0">
              <a:solidFill>
                <a:schemeClr val="bg1"/>
              </a:solidFill>
            </a:endParaRPr>
          </a:p>
          <a:p>
            <a:pPr algn="ctr"/>
            <a:r>
              <a:rPr lang="fr-FR" sz="3200" b="1" dirty="0">
                <a:solidFill>
                  <a:srgbClr val="FF0000"/>
                </a:solidFill>
              </a:rPr>
              <a:t>→DIEU EST LE SEUL DIEU</a:t>
            </a:r>
          </a:p>
        </p:txBody>
      </p:sp>
    </p:spTree>
    <p:extLst>
      <p:ext uri="{BB962C8B-B14F-4D97-AF65-F5344CB8AC3E}">
        <p14:creationId xmlns:p14="http://schemas.microsoft.com/office/powerpoint/2010/main" val="3002455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8A00D-97A5-4F67-8E96-7D102A942B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3698032" cy="713791"/>
          </a:xfrm>
        </p:spPr>
        <p:txBody>
          <a:bodyPr>
            <a:normAutofit fontScale="90000"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Dieu Eternel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4F0961-AECF-40DA-9D24-A36C14584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616242"/>
            <a:ext cx="1032588" cy="596738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bg1"/>
                </a:solidFill>
              </a:rPr>
              <a:t>Ps 90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CBDA62-6CED-4315-9E64-B47ADC8B9C82}"/>
              </a:ext>
            </a:extLst>
          </p:cNvPr>
          <p:cNvSpPr txBox="1"/>
          <p:nvPr/>
        </p:nvSpPr>
        <p:spPr>
          <a:xfrm>
            <a:off x="270589" y="1506056"/>
            <a:ext cx="6111550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sz="3600" dirty="0" err="1">
                <a:solidFill>
                  <a:schemeClr val="bg1"/>
                </a:solidFill>
              </a:rPr>
              <a:t>III.Dieu</a:t>
            </a:r>
            <a:r>
              <a:rPr lang="fr-FR" sz="3600" dirty="0">
                <a:solidFill>
                  <a:schemeClr val="bg1"/>
                </a:solidFill>
              </a:rPr>
              <a:t> Juge</a:t>
            </a:r>
            <a:r>
              <a:rPr lang="fr-FR" sz="2800" dirty="0">
                <a:solidFill>
                  <a:schemeClr val="bg1"/>
                </a:solidFill>
              </a:rPr>
              <a:t>: </a:t>
            </a:r>
            <a:r>
              <a:rPr lang="fr-FR" sz="2000" dirty="0">
                <a:solidFill>
                  <a:schemeClr val="bg1"/>
                </a:solidFill>
              </a:rPr>
              <a:t>Ps 90.7-11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031ED47-B50D-4701-A432-344371948CBD}"/>
              </a:ext>
            </a:extLst>
          </p:cNvPr>
          <p:cNvSpPr txBox="1"/>
          <p:nvPr/>
        </p:nvSpPr>
        <p:spPr>
          <a:xfrm>
            <a:off x="787400" y="2408884"/>
            <a:ext cx="1117444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Dieu est Juge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Dieu a « puni » et « jugé » son Fils à la Croix pour NOS fautes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Une œuvre juste et rédemptrice : nous sommes déclarés juste.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3200" dirty="0">
              <a:solidFill>
                <a:schemeClr val="bg1"/>
              </a:solidFill>
            </a:endParaRPr>
          </a:p>
          <a:p>
            <a:r>
              <a:rPr lang="fr-FR" sz="3200" dirty="0">
                <a:solidFill>
                  <a:schemeClr val="bg1"/>
                </a:solidFill>
              </a:rPr>
              <a:t>→ les péchés amènent la colère de Dieu</a:t>
            </a:r>
          </a:p>
          <a:p>
            <a:pPr algn="ctr"/>
            <a:endParaRPr lang="fr-FR" sz="3200" b="1" dirty="0">
              <a:solidFill>
                <a:srgbClr val="FF0000"/>
              </a:solidFill>
            </a:endParaRPr>
          </a:p>
          <a:p>
            <a:pPr algn="ctr"/>
            <a:r>
              <a:rPr lang="fr-FR" sz="3200" b="1" dirty="0">
                <a:solidFill>
                  <a:srgbClr val="FF0000"/>
                </a:solidFill>
              </a:rPr>
              <a:t>→DIEU LE JUSTE JUGE, </a:t>
            </a:r>
          </a:p>
          <a:p>
            <a:pPr algn="ctr"/>
            <a:r>
              <a:rPr lang="fr-FR" sz="3200" b="1" dirty="0">
                <a:solidFill>
                  <a:srgbClr val="FF0000"/>
                </a:solidFill>
              </a:rPr>
              <a:t>NOUS A SAUVÉ EN CHRIST</a:t>
            </a:r>
          </a:p>
        </p:txBody>
      </p:sp>
    </p:spTree>
    <p:extLst>
      <p:ext uri="{BB962C8B-B14F-4D97-AF65-F5344CB8AC3E}">
        <p14:creationId xmlns:p14="http://schemas.microsoft.com/office/powerpoint/2010/main" val="67951064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1456</TotalTime>
  <Words>486</Words>
  <Application>Microsoft Office PowerPoint</Application>
  <PresentationFormat>Grand écran</PresentationFormat>
  <Paragraphs>93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Thème Office</vt:lpstr>
      <vt:lpstr>***</vt:lpstr>
      <vt:lpstr>Dieu Éternel</vt:lpstr>
      <vt:lpstr>Présentation PowerPoint</vt:lpstr>
      <vt:lpstr>Présentation PowerPoint</vt:lpstr>
      <vt:lpstr>Dieu Éternel</vt:lpstr>
      <vt:lpstr>Dieu Éternel</vt:lpstr>
      <vt:lpstr>Dieu Éternel</vt:lpstr>
      <vt:lpstr>Dieu Éternel</vt:lpstr>
      <vt:lpstr>Dieu Eternel</vt:lpstr>
      <vt:lpstr>Dieu Éternel</vt:lpstr>
      <vt:lpstr>Dieu Éternel</vt:lpstr>
      <vt:lpstr>Dieu Éternel</vt:lpstr>
      <vt:lpstr>Dieu Eternel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Technicien MM</dc:creator>
  <cp:lastModifiedBy>M M</cp:lastModifiedBy>
  <cp:revision>15</cp:revision>
  <dcterms:created xsi:type="dcterms:W3CDTF">2026-07-08T10:22:51Z</dcterms:created>
  <dcterms:modified xsi:type="dcterms:W3CDTF">2026-07-12T00:20:40Z</dcterms:modified>
</cp:coreProperties>
</file>