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35"/>
  </p:notesMasterIdLst>
  <p:handoutMasterIdLst>
    <p:handoutMasterId r:id="rId36"/>
  </p:handoutMasterIdLst>
  <p:sldIdLst>
    <p:sldId id="282" r:id="rId2"/>
    <p:sldId id="479" r:id="rId3"/>
    <p:sldId id="482" r:id="rId4"/>
    <p:sldId id="493" r:id="rId5"/>
    <p:sldId id="494" r:id="rId6"/>
    <p:sldId id="495" r:id="rId7"/>
    <p:sldId id="434" r:id="rId8"/>
    <p:sldId id="484" r:id="rId9"/>
    <p:sldId id="496" r:id="rId10"/>
    <p:sldId id="497" r:id="rId11"/>
    <p:sldId id="512" r:id="rId12"/>
    <p:sldId id="511" r:id="rId13"/>
    <p:sldId id="510" r:id="rId14"/>
    <p:sldId id="519" r:id="rId15"/>
    <p:sldId id="498" r:id="rId16"/>
    <p:sldId id="513" r:id="rId17"/>
    <p:sldId id="486" r:id="rId18"/>
    <p:sldId id="504" r:id="rId19"/>
    <p:sldId id="505" r:id="rId20"/>
    <p:sldId id="485" r:id="rId21"/>
    <p:sldId id="516" r:id="rId22"/>
    <p:sldId id="515" r:id="rId23"/>
    <p:sldId id="499" r:id="rId24"/>
    <p:sldId id="501" r:id="rId25"/>
    <p:sldId id="487" r:id="rId26"/>
    <p:sldId id="517" r:id="rId27"/>
    <p:sldId id="518" r:id="rId28"/>
    <p:sldId id="488" r:id="rId29"/>
    <p:sldId id="490" r:id="rId30"/>
    <p:sldId id="520" r:id="rId31"/>
    <p:sldId id="509" r:id="rId32"/>
    <p:sldId id="503" r:id="rId33"/>
    <p:sldId id="492" r:id="rId34"/>
  </p:sldIdLst>
  <p:sldSz cx="12192000" cy="6858000"/>
  <p:notesSz cx="10234613" cy="71040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2416"/>
    <a:srgbClr val="4E3822"/>
    <a:srgbClr val="BC9064"/>
    <a:srgbClr val="FFFFCC"/>
    <a:srgbClr val="FFFFCD"/>
    <a:srgbClr val="FFFFF3"/>
    <a:srgbClr val="99FF99"/>
    <a:srgbClr val="CCCCFF"/>
    <a:srgbClr val="CCECFF"/>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B7DF07-6FC8-4EB7-AEAD-9CB463352C80}" v="154" dt="2026-06-09T13:33:04.92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82" autoAdjust="0"/>
    <p:restoredTop sz="95799" autoAdjust="0"/>
  </p:normalViewPr>
  <p:slideViewPr>
    <p:cSldViewPr snapToGrid="0">
      <p:cViewPr varScale="1">
        <p:scale>
          <a:sx n="99" d="100"/>
          <a:sy n="99" d="100"/>
        </p:scale>
        <p:origin x="392" y="60"/>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 y="1"/>
            <a:ext cx="4434999" cy="356438"/>
          </a:xfrm>
          <a:prstGeom prst="rect">
            <a:avLst/>
          </a:prstGeom>
        </p:spPr>
        <p:txBody>
          <a:bodyPr vert="horz" lIns="99051" tIns="49527" rIns="99051" bIns="49527" rtlCol="0"/>
          <a:lstStyle>
            <a:lvl1pPr algn="l">
              <a:defRPr sz="1300"/>
            </a:lvl1pPr>
          </a:lstStyle>
          <a:p>
            <a:pPr rtl="0"/>
            <a:endParaRPr lang="en-US"/>
          </a:p>
        </p:txBody>
      </p:sp>
      <p:sp>
        <p:nvSpPr>
          <p:cNvPr id="3" name="Espace réservé de la date 2"/>
          <p:cNvSpPr>
            <a:spLocks noGrp="1"/>
          </p:cNvSpPr>
          <p:nvPr>
            <p:ph type="dt" sz="quarter" idx="1"/>
          </p:nvPr>
        </p:nvSpPr>
        <p:spPr>
          <a:xfrm>
            <a:off x="5797246" y="1"/>
            <a:ext cx="4434999" cy="356438"/>
          </a:xfrm>
          <a:prstGeom prst="rect">
            <a:avLst/>
          </a:prstGeom>
        </p:spPr>
        <p:txBody>
          <a:bodyPr vert="horz" lIns="99051" tIns="49527" rIns="99051" bIns="49527" rtlCol="0"/>
          <a:lstStyle>
            <a:lvl1pPr algn="r">
              <a:defRPr sz="1300"/>
            </a:lvl1pPr>
          </a:lstStyle>
          <a:p>
            <a:pPr rtl="0"/>
            <a:fld id="{F2641A86-FBF4-4831-9FF4-7B487F3492D7}" type="datetime1">
              <a:rPr lang="fr-FR" smtClean="0"/>
              <a:t>01/08/2026</a:t>
            </a:fld>
            <a:endParaRPr lang="en-US" dirty="0"/>
          </a:p>
        </p:txBody>
      </p:sp>
      <p:sp>
        <p:nvSpPr>
          <p:cNvPr id="4" name="Espace réservé du pied de page 3"/>
          <p:cNvSpPr>
            <a:spLocks noGrp="1"/>
          </p:cNvSpPr>
          <p:nvPr>
            <p:ph type="ftr" sz="quarter" idx="2"/>
          </p:nvPr>
        </p:nvSpPr>
        <p:spPr>
          <a:xfrm>
            <a:off x="3" y="6747628"/>
            <a:ext cx="4434999" cy="356436"/>
          </a:xfrm>
          <a:prstGeom prst="rect">
            <a:avLst/>
          </a:prstGeom>
        </p:spPr>
        <p:txBody>
          <a:bodyPr vert="horz" lIns="99051" tIns="49527" rIns="99051" bIns="49527" rtlCol="0" anchor="b"/>
          <a:lstStyle>
            <a:lvl1pPr algn="l">
              <a:defRPr sz="1300"/>
            </a:lvl1pPr>
          </a:lstStyle>
          <a:p>
            <a:pPr rtl="0"/>
            <a:endParaRPr lang="en-US"/>
          </a:p>
        </p:txBody>
      </p:sp>
      <p:sp>
        <p:nvSpPr>
          <p:cNvPr id="5" name="Espace réservé du numéro de diapositive 4"/>
          <p:cNvSpPr>
            <a:spLocks noGrp="1"/>
          </p:cNvSpPr>
          <p:nvPr>
            <p:ph type="sldNum" sz="quarter" idx="3"/>
          </p:nvPr>
        </p:nvSpPr>
        <p:spPr>
          <a:xfrm>
            <a:off x="5797246" y="6747628"/>
            <a:ext cx="4434999" cy="356436"/>
          </a:xfrm>
          <a:prstGeom prst="rect">
            <a:avLst/>
          </a:prstGeom>
        </p:spPr>
        <p:txBody>
          <a:bodyPr vert="horz" lIns="99051" tIns="49527" rIns="99051" bIns="49527" rtlCol="0" anchor="b"/>
          <a:lstStyle>
            <a:lvl1pPr algn="r">
              <a:defRPr sz="1300"/>
            </a:lvl1pPr>
          </a:lstStyle>
          <a:p>
            <a:pPr rtl="0"/>
            <a:fld id="{ED92CB86-0DB9-4A70-B1CF-B23508471F6B}" type="slidenum">
              <a:rPr lang="en-US" smtClean="0"/>
              <a:t>‹N°›</a:t>
            </a:fld>
            <a:endParaRPr lang="en-US"/>
          </a:p>
        </p:txBody>
      </p:sp>
    </p:spTree>
    <p:extLst>
      <p:ext uri="{BB962C8B-B14F-4D97-AF65-F5344CB8AC3E}">
        <p14:creationId xmlns:p14="http://schemas.microsoft.com/office/powerpoint/2010/main" val="66355764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 y="1"/>
            <a:ext cx="4434999" cy="356438"/>
          </a:xfrm>
          <a:prstGeom prst="rect">
            <a:avLst/>
          </a:prstGeom>
        </p:spPr>
        <p:txBody>
          <a:bodyPr vert="horz" lIns="99051" tIns="49527" rIns="99051" bIns="49527" rtlCol="0"/>
          <a:lstStyle>
            <a:lvl1pPr algn="l">
              <a:defRPr sz="1300"/>
            </a:lvl1pPr>
          </a:lstStyle>
          <a:p>
            <a:pPr rtl="0"/>
            <a:endParaRPr lang="en-US"/>
          </a:p>
        </p:txBody>
      </p:sp>
      <p:sp>
        <p:nvSpPr>
          <p:cNvPr id="3" name="Espace réservé de la date 2"/>
          <p:cNvSpPr>
            <a:spLocks noGrp="1"/>
          </p:cNvSpPr>
          <p:nvPr>
            <p:ph type="dt" idx="1"/>
          </p:nvPr>
        </p:nvSpPr>
        <p:spPr>
          <a:xfrm>
            <a:off x="5797246" y="1"/>
            <a:ext cx="4434999" cy="356438"/>
          </a:xfrm>
          <a:prstGeom prst="rect">
            <a:avLst/>
          </a:prstGeom>
        </p:spPr>
        <p:txBody>
          <a:bodyPr vert="horz" lIns="99051" tIns="49527" rIns="99051" bIns="49527" rtlCol="0"/>
          <a:lstStyle>
            <a:lvl1pPr algn="r">
              <a:defRPr sz="1300"/>
            </a:lvl1pPr>
          </a:lstStyle>
          <a:p>
            <a:pPr rtl="0"/>
            <a:fld id="{1713F8BB-B1B5-4D35-A08C-A275931309FC}" type="datetime1">
              <a:rPr lang="fr-FR" smtClean="0"/>
              <a:t>01/08/2026</a:t>
            </a:fld>
            <a:endParaRPr lang="en-US"/>
          </a:p>
        </p:txBody>
      </p:sp>
      <p:sp>
        <p:nvSpPr>
          <p:cNvPr id="4" name="Espace réservé de l’image des diapositives 3"/>
          <p:cNvSpPr>
            <a:spLocks noGrp="1" noRot="1" noChangeAspect="1"/>
          </p:cNvSpPr>
          <p:nvPr>
            <p:ph type="sldImg" idx="2"/>
          </p:nvPr>
        </p:nvSpPr>
        <p:spPr>
          <a:xfrm>
            <a:off x="2986088" y="887413"/>
            <a:ext cx="4262437" cy="2398712"/>
          </a:xfrm>
          <a:prstGeom prst="rect">
            <a:avLst/>
          </a:prstGeom>
          <a:noFill/>
          <a:ln w="12700">
            <a:solidFill>
              <a:prstClr val="black"/>
            </a:solidFill>
          </a:ln>
        </p:spPr>
        <p:txBody>
          <a:bodyPr vert="horz" lIns="99051" tIns="49527" rIns="99051" bIns="49527" rtlCol="0" anchor="ctr"/>
          <a:lstStyle/>
          <a:p>
            <a:pPr rtl="0"/>
            <a:endParaRPr lang="en-US"/>
          </a:p>
        </p:txBody>
      </p:sp>
      <p:sp>
        <p:nvSpPr>
          <p:cNvPr id="5" name="Espace réservé des commentaires 4"/>
          <p:cNvSpPr>
            <a:spLocks noGrp="1"/>
          </p:cNvSpPr>
          <p:nvPr>
            <p:ph type="body" sz="quarter" idx="3"/>
          </p:nvPr>
        </p:nvSpPr>
        <p:spPr>
          <a:xfrm>
            <a:off x="1023462" y="3418830"/>
            <a:ext cx="8187690" cy="2797226"/>
          </a:xfrm>
          <a:prstGeom prst="rect">
            <a:avLst/>
          </a:prstGeom>
        </p:spPr>
        <p:txBody>
          <a:bodyPr vert="horz" lIns="99051" tIns="49527" rIns="99051" bIns="49527" rtlCol="0"/>
          <a:lstStyle/>
          <a:p>
            <a:pPr lvl="0" rtl="0"/>
            <a:r>
              <a:rPr lang="fr"/>
              <a:t>Modifiez les styles du texte du masque</a:t>
            </a:r>
            <a:endParaRPr lang="en-US"/>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6" name="Espace réservé du pied de page 5"/>
          <p:cNvSpPr>
            <a:spLocks noGrp="1"/>
          </p:cNvSpPr>
          <p:nvPr>
            <p:ph type="ftr" sz="quarter" idx="4"/>
          </p:nvPr>
        </p:nvSpPr>
        <p:spPr>
          <a:xfrm>
            <a:off x="3" y="6747628"/>
            <a:ext cx="4434999" cy="356436"/>
          </a:xfrm>
          <a:prstGeom prst="rect">
            <a:avLst/>
          </a:prstGeom>
        </p:spPr>
        <p:txBody>
          <a:bodyPr vert="horz" lIns="99051" tIns="49527" rIns="99051" bIns="49527" rtlCol="0" anchor="b"/>
          <a:lstStyle>
            <a:lvl1pPr algn="l">
              <a:defRPr sz="1300"/>
            </a:lvl1pPr>
          </a:lstStyle>
          <a:p>
            <a:pPr rtl="0"/>
            <a:endParaRPr lang="en-US"/>
          </a:p>
        </p:txBody>
      </p:sp>
      <p:sp>
        <p:nvSpPr>
          <p:cNvPr id="7" name="Espace réservé du numéro de diapositive 6"/>
          <p:cNvSpPr>
            <a:spLocks noGrp="1"/>
          </p:cNvSpPr>
          <p:nvPr>
            <p:ph type="sldNum" sz="quarter" idx="5"/>
          </p:nvPr>
        </p:nvSpPr>
        <p:spPr>
          <a:xfrm>
            <a:off x="5797246" y="6747628"/>
            <a:ext cx="4434999" cy="356436"/>
          </a:xfrm>
          <a:prstGeom prst="rect">
            <a:avLst/>
          </a:prstGeom>
        </p:spPr>
        <p:txBody>
          <a:bodyPr vert="horz" lIns="99051" tIns="49527" rIns="99051" bIns="49527" rtlCol="0" anchor="b"/>
          <a:lstStyle>
            <a:lvl1pPr algn="r">
              <a:defRPr sz="1300"/>
            </a:lvl1pPr>
          </a:lstStyle>
          <a:p>
            <a:pPr rtl="0"/>
            <a:fld id="{9C2B151B-D7D1-48E5-8230-5AADBC794F88}" type="slidenum">
              <a:rPr lang="en-US" smtClean="0"/>
              <a:t>‹N°›</a:t>
            </a:fld>
            <a:endParaRPr lang="en-US"/>
          </a:p>
        </p:txBody>
      </p:sp>
    </p:spTree>
    <p:extLst>
      <p:ext uri="{BB962C8B-B14F-4D97-AF65-F5344CB8AC3E}">
        <p14:creationId xmlns:p14="http://schemas.microsoft.com/office/powerpoint/2010/main" val="31385927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2118315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7D5A0-6A7A-8851-8586-121589CA4EE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18D8347-4791-83F2-5A63-6D96D7ACE70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2E9ECBE-F95B-1EFD-2FCA-511D14D83257}"/>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965855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AC212-3283-6AE0-2149-2A7B6664959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8FB3601-0810-9B25-F2BA-044CC204F9F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D6E053-2E0C-B9DD-DBF0-623DBDA1D920}"/>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882717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EAD79-6DF1-308F-55B5-4A6AD2C8681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F9A9FC1-C531-553E-314A-B0F3088CAFD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68A271-D084-822C-3E11-EFB4144A049B}"/>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383374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90F4D-ACD0-2816-9671-3C9A11E5389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88DAF7C-BC6E-4B85-10A2-131D40DEBDE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2712664-F49C-5C3F-464F-74A6320E956E}"/>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978882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26FCE-8983-EDAD-CF83-C5FBF506857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4A1F84B-ED8B-B511-FD57-C89581A0BA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427FA7E-D20E-F361-72C2-29243E438C7F}"/>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466156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84992-6DB3-25FE-6846-FB0D7C58DAE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083F503-619A-2492-4751-BCE746CA911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CB2372-07C5-3A87-1697-404C65ED68A7}"/>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442768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99DD0-C082-D8F2-9CC8-8750CC65EBF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6A653EB-F161-1FA6-EA0A-26F07691A31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EC21FE4-12B2-463E-D507-EA36EA183E1C}"/>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401637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2ED47-B8AF-B60C-1BB2-4AB50B7876E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A58F661-16C5-1264-2A11-B2E219A0F3C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A46201F-1475-EC38-CCC1-7ED39E1F0EF4}"/>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911087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5364F-466D-279A-08C5-FD65E7B5B0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C7C702F-4D2D-2417-79E6-27FF778A35B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81F0916-92C7-6CED-0B9D-AF669A5DD5E8}"/>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504654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30D5C-D0FA-E916-5118-1C9057BC89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1BD7213-34CB-FC01-EEFC-252E2456F3E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D6570BC-806F-5F3F-5660-3C14B532546E}"/>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443656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39C67-5E3B-C2AE-9534-8FE9519B21A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13F04B3-31E8-06AD-55FD-D93667D3A1F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937DB2B-959E-C7F7-62D2-6C146694F365}"/>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1037065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33BA6-0FA6-12B6-3CA9-3060F51F5F3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9CFFD8B-51C6-C2A8-8D7C-04180A04809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6DAE265-01BF-D866-F779-CAC55025F32F}"/>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723554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A3A56-AAAE-46B1-54F0-AB4F58F215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19E654D-59B0-1DF5-D5E1-BD31FF676B4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2B177C7-6132-34FB-C503-A0664C509F55}"/>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8048524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83E2B-0C23-14FC-2281-C76037B3FF1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C62940B-C3C0-4AB5-B6C2-5A67AA4480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AFDE8D0-F641-6AF6-2571-C2EF8FEBF179}"/>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9307106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DDA86-B16E-F76F-BA66-1470E3043C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56A631-A7F4-173C-FE47-F842DFC90C5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A0E81A8-B836-2A9A-50DC-58BE3325ABFD}"/>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2385242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1667F-7E92-A187-F53D-6EC09B80F88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D4EA40-0F09-0ADE-A75A-010DDFCF1D3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DD7F1D5-27B4-E274-BBAF-7CC678A2BAA1}"/>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861713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7B525-111E-51C1-AE33-E809E908F92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F514F5B-603E-EAC8-E89E-F3445EDBC9A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D3CF4D-D780-0FDA-04B0-57BDF51EB207}"/>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5037715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96866-D9A4-ED8B-0240-074593341D0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A0782E-97F4-ACE5-F24F-5C63AC670BC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414C4E7-46C2-49B3-F1B7-1DBB289BB78A}"/>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7208032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28D1B-FAD7-DC06-16E5-5F444213A80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43839E5-EDC7-99AF-B9E6-403D5E3D0D2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EE91C89-7558-C86F-A924-D042CD65E4F2}"/>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6590413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E0C0A-BE53-987C-5B61-71F7F3EECC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693AE9E-D2B7-0F12-4B61-4F1789409F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E7345E3-7B44-1ACA-4D7B-9EDC9ECFAE06}"/>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4720755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2CEDA-BF73-7034-5B98-57D4E4EF583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0ED6350-5377-20A2-5699-D8F6C78A95C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92510C8-FEEC-0F75-D19A-A9D5D693535A}"/>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256551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B033D-1E8F-C6E5-E91E-C6DD6CD50FD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D5FA987-0B65-DD3C-9103-96E8A66C372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1B21B5C-BDED-E11E-FD15-01EB6382399F}"/>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824462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F5F74-3F56-173F-2092-6CFA36A0089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563DE3-C86D-A2A4-7708-DB57CB03FE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9CBC69-D39A-E6D1-5BFA-D926894AE4C6}"/>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1667770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5CC66-94E3-9F46-3F29-F839181FD18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8C9E68A-1CC1-C3DE-6198-47809060CA1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DCE8B3-493F-79C7-E8ED-5C147888E47D}"/>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1294216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64717-CC02-2AE3-E9AF-8C65EAA2C38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FE1320D-930E-8DA5-074A-85DC7E6DCE0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5813FD-3789-299E-0A56-723274AEF497}"/>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576732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0CC7D-2C42-4190-B486-5E5CF7A3F6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41036A0-E4EC-657C-4753-EB0D7A9E04D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115D81C-08A6-B3D9-4278-4E82EC7C35C2}"/>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781306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BBABA-5EE3-1FC7-D98A-6E09A02A5F0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C818352-6488-EDEB-813B-7571DAF12F5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B24741F-0056-3941-7A7D-A5C037869CE8}"/>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954428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A3501-9AE3-9ED1-FBD9-579372BE10E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923F004-0A83-5926-4A33-FD084A1B01C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834D8FF-3838-7FF2-5CBD-D6DB0E2B721D}"/>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908340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fr-FR"/>
              <a:t>Modifiez le style du titre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pPr rtl="0"/>
            <a:fld id="{8DDD8250-6EB9-4233-A9DA-F70CD0164298}" type="datetime1">
              <a:rPr lang="fr-FR" smtClean="0"/>
              <a:t>01/08/2026</a:t>
            </a:fld>
            <a:endParaRPr lang="en-US" dirty="0"/>
          </a:p>
        </p:txBody>
      </p:sp>
      <p:sp>
        <p:nvSpPr>
          <p:cNvPr id="5" name="Footer Placeholder 4"/>
          <p:cNvSpPr>
            <a:spLocks noGrp="1"/>
          </p:cNvSpPr>
          <p:nvPr>
            <p:ph type="ftr" sz="quarter" idx="11"/>
          </p:nvPr>
        </p:nvSpPr>
        <p:spPr/>
        <p:txBody>
          <a:bodyPr/>
          <a:lstStyle/>
          <a:p>
            <a:pPr rtl="0"/>
            <a:endParaRPr lang="en-US" dirty="0"/>
          </a:p>
        </p:txBody>
      </p:sp>
      <p:sp>
        <p:nvSpPr>
          <p:cNvPr id="6" name="Slide Number Placeholder 5"/>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130150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fr-FR"/>
              <a:t>Modifiez le style du titre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AB40DED0-B8B7-4585-BD0E-D442DD215314}" type="datetime1">
              <a:rPr lang="fr-FR" smtClean="0"/>
              <a:t>01/08/2026</a:t>
            </a:fld>
            <a:endParaRPr lang="en-US" dirty="0"/>
          </a:p>
        </p:txBody>
      </p:sp>
      <p:sp>
        <p:nvSpPr>
          <p:cNvPr id="6" name="Footer Placeholder 5"/>
          <p:cNvSpPr>
            <a:spLocks noGrp="1"/>
          </p:cNvSpPr>
          <p:nvPr>
            <p:ph type="ftr" sz="quarter" idx="11"/>
          </p:nvPr>
        </p:nvSpPr>
        <p:spPr/>
        <p:txBody>
          <a:bodyPr/>
          <a:lstStyle/>
          <a:p>
            <a:pPr rtl="0"/>
            <a:endParaRPr lang="en-US" dirty="0"/>
          </a:p>
        </p:txBody>
      </p:sp>
      <p:sp>
        <p:nvSpPr>
          <p:cNvPr id="7" name="Slide Number Placeholder 6"/>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534905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6B2745CF-3F47-4AAF-B477-473E5A7AD8E5}" type="datetime1">
              <a:rPr lang="fr-FR" smtClean="0"/>
              <a:t>01/08/2026</a:t>
            </a:fld>
            <a:endParaRPr lang="en-US" dirty="0"/>
          </a:p>
        </p:txBody>
      </p:sp>
      <p:sp>
        <p:nvSpPr>
          <p:cNvPr id="6" name="Footer Placeholder 5"/>
          <p:cNvSpPr>
            <a:spLocks noGrp="1"/>
          </p:cNvSpPr>
          <p:nvPr>
            <p:ph type="ftr" sz="quarter" idx="11"/>
          </p:nvPr>
        </p:nvSpPr>
        <p:spPr/>
        <p:txBody>
          <a:bodyPr/>
          <a:lstStyle/>
          <a:p>
            <a:pPr rtl="0"/>
            <a:endParaRPr lang="en-US" dirty="0"/>
          </a:p>
        </p:txBody>
      </p:sp>
      <p:sp>
        <p:nvSpPr>
          <p:cNvPr id="7" name="Slide Number Placeholder 6"/>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990449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08998DB9-890F-4F3E-81A1-4FAB9DCEDF67}" type="datetime1">
              <a:rPr lang="fr-FR" smtClean="0"/>
              <a:t>01/08/2026</a:t>
            </a:fld>
            <a:endParaRPr lang="en-US" dirty="0"/>
          </a:p>
        </p:txBody>
      </p:sp>
      <p:sp>
        <p:nvSpPr>
          <p:cNvPr id="6" name="Footer Placeholder 5"/>
          <p:cNvSpPr>
            <a:spLocks noGrp="1"/>
          </p:cNvSpPr>
          <p:nvPr>
            <p:ph type="ftr" sz="quarter" idx="11"/>
          </p:nvPr>
        </p:nvSpPr>
        <p:spPr/>
        <p:txBody>
          <a:bodyPr/>
          <a:lstStyle/>
          <a:p>
            <a:pPr rtl="0"/>
            <a:endParaRPr lang="en-US" dirty="0"/>
          </a:p>
        </p:txBody>
      </p:sp>
      <p:sp>
        <p:nvSpPr>
          <p:cNvPr id="7" name="Slide Number Placeholder 6"/>
          <p:cNvSpPr>
            <a:spLocks noGrp="1"/>
          </p:cNvSpPr>
          <p:nvPr>
            <p:ph type="sldNum" sz="quarter" idx="12"/>
          </p:nvPr>
        </p:nvSpPr>
        <p:spPr/>
        <p:txBody>
          <a:bodyPr/>
          <a:lstStyle/>
          <a:p>
            <a:pPr rtl="0"/>
            <a:fld id="{3A98EE3D-8CD1-4C3F-BD1C-C98C9596463C}" type="slidenum">
              <a:rPr lang="en-US" smtClean="0"/>
              <a:t>‹N°›</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59980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5B35F887-B885-4909-AF9A-36FEF1C8B1A4}" type="datetime1">
              <a:rPr lang="fr-FR" smtClean="0"/>
              <a:t>01/08/2026</a:t>
            </a:fld>
            <a:endParaRPr lang="en-US" dirty="0"/>
          </a:p>
        </p:txBody>
      </p:sp>
      <p:sp>
        <p:nvSpPr>
          <p:cNvPr id="6" name="Footer Placeholder 5"/>
          <p:cNvSpPr>
            <a:spLocks noGrp="1"/>
          </p:cNvSpPr>
          <p:nvPr>
            <p:ph type="ftr" sz="quarter" idx="11"/>
          </p:nvPr>
        </p:nvSpPr>
        <p:spPr/>
        <p:txBody>
          <a:bodyPr/>
          <a:lstStyle/>
          <a:p>
            <a:pPr rtl="0"/>
            <a:endParaRPr lang="en-US" dirty="0"/>
          </a:p>
        </p:txBody>
      </p:sp>
      <p:sp>
        <p:nvSpPr>
          <p:cNvPr id="7" name="Slide Number Placeholder 6"/>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588020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fr-FR"/>
              <a:t>Modifiez le style du titre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pPr rtl="0"/>
            <a:fld id="{9ED31716-87E2-455B-A467-9BEB96EC6229}" type="datetime1">
              <a:rPr lang="fr-FR" smtClean="0"/>
              <a:t>01/08/2026</a:t>
            </a:fld>
            <a:endParaRPr lang="en-US" dirty="0"/>
          </a:p>
        </p:txBody>
      </p:sp>
      <p:sp>
        <p:nvSpPr>
          <p:cNvPr id="4" name="Footer Placeholder 3"/>
          <p:cNvSpPr>
            <a:spLocks noGrp="1"/>
          </p:cNvSpPr>
          <p:nvPr>
            <p:ph type="ftr" sz="quarter" idx="11"/>
          </p:nvPr>
        </p:nvSpPr>
        <p:spPr/>
        <p:txBody>
          <a:bodyPr/>
          <a:lstStyle/>
          <a:p>
            <a:pPr rtl="0"/>
            <a:endParaRPr lang="en-US" dirty="0"/>
          </a:p>
        </p:txBody>
      </p:sp>
      <p:sp>
        <p:nvSpPr>
          <p:cNvPr id="5" name="Slide Number Placeholder 4"/>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321315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fr-FR"/>
              <a:t>Modifiez le style du titre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pPr rtl="0"/>
            <a:fld id="{D96774B7-DE4D-4D93-8CC2-972003D7476F}" type="datetime1">
              <a:rPr lang="fr-FR" smtClean="0"/>
              <a:t>01/08/2026</a:t>
            </a:fld>
            <a:endParaRPr lang="en-US" dirty="0"/>
          </a:p>
        </p:txBody>
      </p:sp>
      <p:sp>
        <p:nvSpPr>
          <p:cNvPr id="4" name="Footer Placeholder 3"/>
          <p:cNvSpPr>
            <a:spLocks noGrp="1"/>
          </p:cNvSpPr>
          <p:nvPr>
            <p:ph type="ftr" sz="quarter" idx="11"/>
          </p:nvPr>
        </p:nvSpPr>
        <p:spPr/>
        <p:txBody>
          <a:bodyPr/>
          <a:lstStyle/>
          <a:p>
            <a:pPr rtl="0"/>
            <a:endParaRPr lang="en-US" dirty="0"/>
          </a:p>
        </p:txBody>
      </p:sp>
      <p:sp>
        <p:nvSpPr>
          <p:cNvPr id="5" name="Slide Number Placeholder 4"/>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704230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rtl="0"/>
            <a:fld id="{6F86BDA2-3693-4524-95B9-972690BF6681}" type="datetime1">
              <a:rPr lang="fr-FR" smtClean="0"/>
              <a:t>01/08/2026</a:t>
            </a:fld>
            <a:endParaRPr lang="en-US" dirty="0"/>
          </a:p>
        </p:txBody>
      </p:sp>
      <p:sp>
        <p:nvSpPr>
          <p:cNvPr id="5" name="Footer Placeholder 4"/>
          <p:cNvSpPr>
            <a:spLocks noGrp="1"/>
          </p:cNvSpPr>
          <p:nvPr>
            <p:ph type="ftr" sz="quarter" idx="11"/>
          </p:nvPr>
        </p:nvSpPr>
        <p:spPr/>
        <p:txBody>
          <a:bodyPr/>
          <a:lstStyle/>
          <a:p>
            <a:pPr rtl="0"/>
            <a:endParaRPr lang="en-US" dirty="0"/>
          </a:p>
        </p:txBody>
      </p:sp>
      <p:sp>
        <p:nvSpPr>
          <p:cNvPr id="6" name="Slide Number Placeholder 5"/>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559465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rtl="0"/>
            <a:fld id="{EAADCCA8-A9F0-46C6-B0D4-E1B33F56DAD2}" type="datetime1">
              <a:rPr lang="fr-FR" smtClean="0"/>
              <a:t>01/08/2026</a:t>
            </a:fld>
            <a:endParaRPr lang="en-US" dirty="0"/>
          </a:p>
        </p:txBody>
      </p:sp>
      <p:sp>
        <p:nvSpPr>
          <p:cNvPr id="5" name="Footer Placeholder 4"/>
          <p:cNvSpPr>
            <a:spLocks noGrp="1"/>
          </p:cNvSpPr>
          <p:nvPr>
            <p:ph type="ftr" sz="quarter" idx="11"/>
          </p:nvPr>
        </p:nvSpPr>
        <p:spPr/>
        <p:txBody>
          <a:bodyPr/>
          <a:lstStyle/>
          <a:p>
            <a:pPr rtl="0"/>
            <a:endParaRPr lang="en-US" dirty="0"/>
          </a:p>
        </p:txBody>
      </p:sp>
      <p:sp>
        <p:nvSpPr>
          <p:cNvPr id="6" name="Slide Number Placeholder 5"/>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56548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rtl="0"/>
            <a:fld id="{F857DA8E-30E0-420D-B672-A0E9ABEDA5FD}" type="datetime1">
              <a:rPr lang="fr-FR" smtClean="0"/>
              <a:t>01/08/2026</a:t>
            </a:fld>
            <a:endParaRPr lang="en-US" dirty="0"/>
          </a:p>
        </p:txBody>
      </p:sp>
      <p:sp>
        <p:nvSpPr>
          <p:cNvPr id="5" name="Footer Placeholder 4"/>
          <p:cNvSpPr>
            <a:spLocks noGrp="1"/>
          </p:cNvSpPr>
          <p:nvPr>
            <p:ph type="ftr" sz="quarter" idx="11"/>
          </p:nvPr>
        </p:nvSpPr>
        <p:spPr/>
        <p:txBody>
          <a:bodyPr/>
          <a:lstStyle/>
          <a:p>
            <a:pPr rtl="0"/>
            <a:endParaRPr lang="en-US" dirty="0"/>
          </a:p>
        </p:txBody>
      </p:sp>
      <p:sp>
        <p:nvSpPr>
          <p:cNvPr id="6" name="Slide Number Placeholder 5"/>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983718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B42AB9A1-304F-4E0B-8C4B-329DA21BF1DC}" type="datetime1">
              <a:rPr lang="fr-FR" smtClean="0"/>
              <a:t>01/08/2026</a:t>
            </a:fld>
            <a:endParaRPr lang="en-US" dirty="0"/>
          </a:p>
        </p:txBody>
      </p:sp>
      <p:sp>
        <p:nvSpPr>
          <p:cNvPr id="5" name="Footer Placeholder 4"/>
          <p:cNvSpPr>
            <a:spLocks noGrp="1"/>
          </p:cNvSpPr>
          <p:nvPr>
            <p:ph type="ftr" sz="quarter" idx="11"/>
          </p:nvPr>
        </p:nvSpPr>
        <p:spPr/>
        <p:txBody>
          <a:bodyPr/>
          <a:lstStyle/>
          <a:p>
            <a:pPr rtl="0"/>
            <a:endParaRPr lang="en-US" dirty="0"/>
          </a:p>
        </p:txBody>
      </p:sp>
      <p:sp>
        <p:nvSpPr>
          <p:cNvPr id="6" name="Slide Number Placeholder 5"/>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4280203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rtl="0"/>
            <a:fld id="{EC3AC9F4-8EF5-48E1-B13A-6D5F6BEEE2B7}" type="datetime1">
              <a:rPr lang="fr-FR" smtClean="0"/>
              <a:t>01/08/2026</a:t>
            </a:fld>
            <a:endParaRPr lang="en-US" dirty="0"/>
          </a:p>
        </p:txBody>
      </p:sp>
      <p:sp>
        <p:nvSpPr>
          <p:cNvPr id="6" name="Footer Placeholder 5"/>
          <p:cNvSpPr>
            <a:spLocks noGrp="1"/>
          </p:cNvSpPr>
          <p:nvPr>
            <p:ph type="ftr" sz="quarter" idx="11"/>
          </p:nvPr>
        </p:nvSpPr>
        <p:spPr/>
        <p:txBody>
          <a:bodyPr/>
          <a:lstStyle/>
          <a:p>
            <a:pPr rtl="0"/>
            <a:endParaRPr lang="en-US" dirty="0"/>
          </a:p>
        </p:txBody>
      </p:sp>
      <p:sp>
        <p:nvSpPr>
          <p:cNvPr id="7" name="Slide Number Placeholder 6"/>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4034968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rtl="0"/>
            <a:fld id="{4862B723-2DFA-4321-94C3-AAD6BAAD0277}" type="datetime1">
              <a:rPr lang="fr-FR" smtClean="0"/>
              <a:t>01/08/2026</a:t>
            </a:fld>
            <a:endParaRPr lang="en-US" dirty="0"/>
          </a:p>
        </p:txBody>
      </p:sp>
      <p:sp>
        <p:nvSpPr>
          <p:cNvPr id="8" name="Footer Placeholder 7"/>
          <p:cNvSpPr>
            <a:spLocks noGrp="1"/>
          </p:cNvSpPr>
          <p:nvPr>
            <p:ph type="ftr" sz="quarter" idx="11"/>
          </p:nvPr>
        </p:nvSpPr>
        <p:spPr/>
        <p:txBody>
          <a:bodyPr/>
          <a:lstStyle/>
          <a:p>
            <a:pPr rtl="0"/>
            <a:endParaRPr lang="en-US" dirty="0"/>
          </a:p>
        </p:txBody>
      </p:sp>
      <p:sp>
        <p:nvSpPr>
          <p:cNvPr id="9" name="Slide Number Placeholder 8"/>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766402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rtl="0"/>
            <a:fld id="{5856DF4D-418F-4002-9DB0-181CC39E3E35}" type="datetime1">
              <a:rPr lang="fr-FR" smtClean="0"/>
              <a:t>01/08/2026</a:t>
            </a:fld>
            <a:endParaRPr lang="en-US" dirty="0"/>
          </a:p>
        </p:txBody>
      </p:sp>
      <p:sp>
        <p:nvSpPr>
          <p:cNvPr id="4" name="Footer Placeholder 3"/>
          <p:cNvSpPr>
            <a:spLocks noGrp="1"/>
          </p:cNvSpPr>
          <p:nvPr>
            <p:ph type="ftr" sz="quarter" idx="11"/>
          </p:nvPr>
        </p:nvSpPr>
        <p:spPr/>
        <p:txBody>
          <a:bodyPr/>
          <a:lstStyle/>
          <a:p>
            <a:pPr rtl="0"/>
            <a:endParaRPr lang="en-US" dirty="0"/>
          </a:p>
        </p:txBody>
      </p:sp>
      <p:sp>
        <p:nvSpPr>
          <p:cNvPr id="5" name="Slide Number Placeholder 4"/>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565191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AD64E47A-28B4-4ABA-890E-B2CEB52C4B4E}" type="datetime1">
              <a:rPr lang="fr-FR" smtClean="0"/>
              <a:t>01/08/2026</a:t>
            </a:fld>
            <a:endParaRPr lang="en-US" dirty="0"/>
          </a:p>
        </p:txBody>
      </p:sp>
      <p:sp>
        <p:nvSpPr>
          <p:cNvPr id="3" name="Footer Placeholder 2"/>
          <p:cNvSpPr>
            <a:spLocks noGrp="1"/>
          </p:cNvSpPr>
          <p:nvPr>
            <p:ph type="ftr" sz="quarter" idx="11"/>
          </p:nvPr>
        </p:nvSpPr>
        <p:spPr/>
        <p:txBody>
          <a:bodyPr/>
          <a:lstStyle/>
          <a:p>
            <a:pPr rtl="0"/>
            <a:endParaRPr lang="en-US" dirty="0"/>
          </a:p>
        </p:txBody>
      </p:sp>
      <p:sp>
        <p:nvSpPr>
          <p:cNvPr id="4" name="Slide Number Placeholder 3"/>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274479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482611CC-272B-4E24-8EAD-E8D146B4CC04}" type="datetime1">
              <a:rPr lang="fr-FR" smtClean="0"/>
              <a:t>01/08/2026</a:t>
            </a:fld>
            <a:endParaRPr lang="en-US" dirty="0"/>
          </a:p>
        </p:txBody>
      </p:sp>
      <p:sp>
        <p:nvSpPr>
          <p:cNvPr id="6" name="Footer Placeholder 5"/>
          <p:cNvSpPr>
            <a:spLocks noGrp="1"/>
          </p:cNvSpPr>
          <p:nvPr>
            <p:ph type="ftr" sz="quarter" idx="11"/>
          </p:nvPr>
        </p:nvSpPr>
        <p:spPr/>
        <p:txBody>
          <a:bodyPr/>
          <a:lstStyle/>
          <a:p>
            <a:pPr rtl="0"/>
            <a:endParaRPr lang="en-US" dirty="0"/>
          </a:p>
        </p:txBody>
      </p:sp>
      <p:sp>
        <p:nvSpPr>
          <p:cNvPr id="7" name="Slide Number Placeholder 6"/>
          <p:cNvSpPr>
            <a:spLocks noGrp="1"/>
          </p:cNvSpPr>
          <p:nvPr>
            <p:ph type="sldNum" sz="quarter" idx="12"/>
          </p:nvPr>
        </p:nvSpPr>
        <p:spPr/>
        <p:txBody>
          <a:bodyPr/>
          <a:lstStyle/>
          <a:p>
            <a:pPr rtl="0"/>
            <a:fld id="{3A98EE3D-8CD1-4C3F-BD1C-C98C9596463C}" type="slidenum">
              <a:rPr lang="en-US" smtClean="0"/>
              <a:pPr rtl="0"/>
              <a:t>‹N°›</a:t>
            </a:fld>
            <a:endParaRPr lang="en-US" dirty="0"/>
          </a:p>
        </p:txBody>
      </p:sp>
    </p:spTree>
    <p:extLst>
      <p:ext uri="{BB962C8B-B14F-4D97-AF65-F5344CB8AC3E}">
        <p14:creationId xmlns:p14="http://schemas.microsoft.com/office/powerpoint/2010/main" val="2006099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C9FA6B76-2CB7-4823-944F-CCA06EEECDA6}" type="datetime1">
              <a:rPr lang="fr-FR" smtClean="0"/>
              <a:t>01/08/2026</a:t>
            </a:fld>
            <a:endParaRPr lang="en-US" dirty="0"/>
          </a:p>
        </p:txBody>
      </p:sp>
      <p:sp>
        <p:nvSpPr>
          <p:cNvPr id="6" name="Footer Placeholder 5"/>
          <p:cNvSpPr>
            <a:spLocks noGrp="1"/>
          </p:cNvSpPr>
          <p:nvPr>
            <p:ph type="ftr" sz="quarter" idx="11"/>
          </p:nvPr>
        </p:nvSpPr>
        <p:spPr/>
        <p:txBody>
          <a:bodyPr/>
          <a:lstStyle/>
          <a:p>
            <a:pPr algn="l" rtl="0"/>
            <a:endParaRPr lang="en-US" dirty="0"/>
          </a:p>
        </p:txBody>
      </p:sp>
      <p:sp>
        <p:nvSpPr>
          <p:cNvPr id="7" name="Slide Number Placeholder 6"/>
          <p:cNvSpPr>
            <a:spLocks noGrp="1"/>
          </p:cNvSpPr>
          <p:nvPr>
            <p:ph type="sldNum" sz="quarter" idx="12"/>
          </p:nvPr>
        </p:nvSpPr>
        <p:spPr/>
        <p:txBody>
          <a:body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615793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pPr rtl="0"/>
            <a:fld id="{814D4ED6-5953-4AF3-B5CE-C60C427764CF}" type="datetime1">
              <a:rPr lang="fr-FR" smtClean="0"/>
              <a:t>01/08/2026</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pPr rtl="0"/>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809059603"/>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hf sldNum="0" hdr="0" ftr="0" dt="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iqri.org/qui-est-dieu-dans-le-cora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132633-6175-E9F9-6369-211FF15A9BE3}"/>
              </a:ext>
            </a:extLst>
          </p:cNvPr>
          <p:cNvPicPr>
            <a:picLocks noChangeAspect="1"/>
          </p:cNvPicPr>
          <p:nvPr/>
        </p:nvPicPr>
        <p:blipFill rotWithShape="1">
          <a:blip r:embed="rId3">
            <a:duotone>
              <a:prstClr val="black"/>
              <a:schemeClr val="tx2">
                <a:tint val="45000"/>
                <a:satMod val="400000"/>
              </a:schemeClr>
            </a:duotone>
            <a:alphaModFix amt="13000"/>
          </a:blip>
          <a:srcRect b="14773"/>
          <a:stretch/>
        </p:blipFill>
        <p:spPr>
          <a:xfrm>
            <a:off x="20" y="10"/>
            <a:ext cx="12191980" cy="6857990"/>
          </a:xfrm>
          <a:prstGeom prst="rect">
            <a:avLst/>
          </a:prstGeom>
        </p:spPr>
      </p:pic>
      <p:sp>
        <p:nvSpPr>
          <p:cNvPr id="2" name="Titre 1">
            <a:extLst>
              <a:ext uri="{FF2B5EF4-FFF2-40B4-BE49-F238E27FC236}">
                <a16:creationId xmlns:a16="http://schemas.microsoft.com/office/drawing/2014/main" id="{4ABD30D7-99CD-58FE-83AB-1C0EE32B6068}"/>
              </a:ext>
            </a:extLst>
          </p:cNvPr>
          <p:cNvSpPr>
            <a:spLocks noGrp="1"/>
          </p:cNvSpPr>
          <p:nvPr>
            <p:ph type="ctrTitle"/>
          </p:nvPr>
        </p:nvSpPr>
        <p:spPr/>
        <p:txBody>
          <a:bodyPr>
            <a:normAutofit/>
          </a:bodyPr>
          <a:lstStyle/>
          <a:p>
            <a:r>
              <a:rPr lang="fr-FR" dirty="0">
                <a:latin typeface="Century Gothic" panose="020B0502020202020204" pitchFamily="34" charset="0"/>
              </a:rPr>
              <a:t>***</a:t>
            </a:r>
          </a:p>
        </p:txBody>
      </p:sp>
      <p:sp>
        <p:nvSpPr>
          <p:cNvPr id="3" name="Sous-titre 2">
            <a:extLst>
              <a:ext uri="{FF2B5EF4-FFF2-40B4-BE49-F238E27FC236}">
                <a16:creationId xmlns:a16="http://schemas.microsoft.com/office/drawing/2014/main" id="{185F578E-E150-9C74-4722-1DB79ECE2919}"/>
              </a:ext>
            </a:extLst>
          </p:cNvPr>
          <p:cNvSpPr>
            <a:spLocks noGrp="1"/>
          </p:cNvSpPr>
          <p:nvPr>
            <p:ph type="subTitle" idx="1"/>
          </p:nvPr>
        </p:nvSpPr>
        <p:spPr/>
        <p:txBody>
          <a:bodyPr>
            <a:normAutofit/>
          </a:bodyPr>
          <a:lstStyle/>
          <a:p>
            <a:endParaRPr lang="fr-FR" dirty="0"/>
          </a:p>
        </p:txBody>
      </p:sp>
    </p:spTree>
    <p:extLst>
      <p:ext uri="{BB962C8B-B14F-4D97-AF65-F5344CB8AC3E}">
        <p14:creationId xmlns:p14="http://schemas.microsoft.com/office/powerpoint/2010/main" val="2554680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F02D0-2D93-A503-26AB-915FF46B6008}"/>
            </a:ext>
          </a:extLst>
        </p:cNvPr>
        <p:cNvGrpSpPr/>
        <p:nvPr/>
      </p:nvGrpSpPr>
      <p:grpSpPr>
        <a:xfrm>
          <a:off x="0" y="0"/>
          <a:ext cx="0" cy="0"/>
          <a:chOff x="0" y="0"/>
          <a:chExt cx="0" cy="0"/>
        </a:xfrm>
      </p:grpSpPr>
      <p:sp>
        <p:nvSpPr>
          <p:cNvPr id="10" name="Bulle narrative : rectangle à coins arrondis 9">
            <a:extLst>
              <a:ext uri="{FF2B5EF4-FFF2-40B4-BE49-F238E27FC236}">
                <a16:creationId xmlns:a16="http://schemas.microsoft.com/office/drawing/2014/main" id="{B0292AB4-E56C-1746-8EA5-70415CFC2826}"/>
              </a:ext>
            </a:extLst>
          </p:cNvPr>
          <p:cNvSpPr/>
          <p:nvPr/>
        </p:nvSpPr>
        <p:spPr>
          <a:xfrm flipH="1">
            <a:off x="4578438" y="2107108"/>
            <a:ext cx="7078380" cy="3720582"/>
          </a:xfrm>
          <a:prstGeom prst="wedgeRoundRectCallout">
            <a:avLst>
              <a:gd name="adj1" fmla="val -37390"/>
              <a:gd name="adj2" fmla="val 75827"/>
              <a:gd name="adj3" fmla="val 16667"/>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EB9C083A-AF09-DFE7-5749-9A1B8C358BE2}"/>
              </a:ext>
            </a:extLst>
          </p:cNvPr>
          <p:cNvSpPr/>
          <p:nvPr/>
        </p:nvSpPr>
        <p:spPr>
          <a:xfrm>
            <a:off x="252733" y="2228045"/>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1391BA5A-EC76-F77D-6886-674FF5F9E889}"/>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EC6A0CF0-2214-5123-5267-EA6ED3CA18EE}"/>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b="1" dirty="0"/>
              <a:t>Dieu personnel</a:t>
            </a:r>
          </a:p>
          <a:p>
            <a:pPr>
              <a:spcAft>
                <a:spcPts val="1800"/>
              </a:spcAft>
            </a:pPr>
            <a:endParaRPr lang="fr-FR" sz="2400" b="1" dirty="0"/>
          </a:p>
        </p:txBody>
      </p:sp>
      <p:sp>
        <p:nvSpPr>
          <p:cNvPr id="9" name="Espace réservé du contenu 2">
            <a:extLst>
              <a:ext uri="{FF2B5EF4-FFF2-40B4-BE49-F238E27FC236}">
                <a16:creationId xmlns:a16="http://schemas.microsoft.com/office/drawing/2014/main" id="{9D35090C-F0E8-ACCC-28D7-A2F2AFEBC342}"/>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 </a:t>
            </a:r>
            <a:r>
              <a:rPr lang="fr-FR" sz="2400" b="1" i="1" u="sng" dirty="0">
                <a:effectLst/>
              </a:rPr>
              <a:t>Réveille-toi</a:t>
            </a:r>
            <a:r>
              <a:rPr lang="fr-FR" sz="2400" i="1" dirty="0">
                <a:effectLst/>
              </a:rPr>
              <a:t>, viens vers moi et regarde! … </a:t>
            </a:r>
            <a:r>
              <a:rPr lang="fr-FR" sz="2400" dirty="0">
                <a:effectLst/>
              </a:rPr>
              <a:t>»</a:t>
            </a:r>
            <a:endParaRPr lang="fr-FR" sz="2400" b="1" dirty="0">
              <a:effectLst/>
            </a:endParaRPr>
          </a:p>
        </p:txBody>
      </p:sp>
      <p:sp>
        <p:nvSpPr>
          <p:cNvPr id="3" name="Espace réservé du contenu 2">
            <a:extLst>
              <a:ext uri="{FF2B5EF4-FFF2-40B4-BE49-F238E27FC236}">
                <a16:creationId xmlns:a16="http://schemas.microsoft.com/office/drawing/2014/main" id="{A3299225-EAD7-EEAB-2B33-7029ED21B48A}"/>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Parler à Dieu ?</a:t>
            </a:r>
          </a:p>
          <a:p>
            <a:pPr indent="-420300" algn="r">
              <a:spcBef>
                <a:spcPts val="0"/>
              </a:spcBef>
              <a:spcAft>
                <a:spcPts val="0"/>
              </a:spcAft>
            </a:pPr>
            <a:r>
              <a:rPr lang="fr-FR" sz="1800" b="1" i="1" dirty="0"/>
              <a:t>Psaumes 59.5</a:t>
            </a:r>
            <a:endParaRPr lang="fr-FR" sz="1600" b="1" i="1" dirty="0"/>
          </a:p>
        </p:txBody>
      </p:sp>
      <p:sp>
        <p:nvSpPr>
          <p:cNvPr id="7" name="ZoneTexte 6">
            <a:extLst>
              <a:ext uri="{FF2B5EF4-FFF2-40B4-BE49-F238E27FC236}">
                <a16:creationId xmlns:a16="http://schemas.microsoft.com/office/drawing/2014/main" id="{61967FBB-DC44-6E4D-2B3C-02E24C041807}"/>
              </a:ext>
            </a:extLst>
          </p:cNvPr>
          <p:cNvSpPr txBox="1"/>
          <p:nvPr/>
        </p:nvSpPr>
        <p:spPr>
          <a:xfrm>
            <a:off x="4720809" y="2495493"/>
            <a:ext cx="6773585" cy="3081060"/>
          </a:xfrm>
          <a:prstGeom prst="rect">
            <a:avLst/>
          </a:prstGeom>
          <a:noFill/>
        </p:spPr>
        <p:txBody>
          <a:bodyPr wrap="square">
            <a:spAutoFit/>
          </a:bodyPr>
          <a:lstStyle/>
          <a:p>
            <a:pPr marL="36900" indent="0">
              <a:buNone/>
            </a:pPr>
            <a:r>
              <a:rPr lang="fr-FR" sz="1600" b="1" dirty="0"/>
              <a:t>« </a:t>
            </a:r>
            <a:r>
              <a:rPr lang="fr-FR" sz="2400" i="1" dirty="0"/>
              <a:t>Si quelqu’un crie à Allah, il ne le fait pas comme son enfant, ainsi qu’en témoigne la Bible, mais comme un serviteur, ce qui est la seule façon de s’approcher de lui : « Tous ceux qui sont dans les cieux et sur la terre se rendront auprès du Tout Miséricordieux, en serviteurs » (Sourate 19,93).</a:t>
            </a:r>
            <a:r>
              <a:rPr lang="fr-FR" sz="2400" dirty="0"/>
              <a:t> » </a:t>
            </a:r>
          </a:p>
          <a:p>
            <a:pPr marL="36900" indent="0" algn="r">
              <a:lnSpc>
                <a:spcPct val="200000"/>
              </a:lnSpc>
              <a:buNone/>
            </a:pPr>
            <a:r>
              <a:rPr lang="fr-FR" sz="1600" i="1" dirty="0">
                <a:hlinkClick r:id="rId3">
                  <a:extLst>
                    <a:ext uri="{A12FA001-AC4F-418D-AE19-62706E023703}">
                      <ahyp:hlinkClr xmlns:ahyp="http://schemas.microsoft.com/office/drawing/2018/hyperlinkcolor" val="tx"/>
                    </a:ext>
                  </a:extLst>
                </a:hlinkClick>
              </a:rPr>
              <a:t>Qui est Dieu dans le Coran? - IQRI.org</a:t>
            </a:r>
            <a:endParaRPr lang="fr-FR" sz="2400" i="1" dirty="0"/>
          </a:p>
        </p:txBody>
      </p:sp>
    </p:spTree>
    <p:extLst>
      <p:ext uri="{BB962C8B-B14F-4D97-AF65-F5344CB8AC3E}">
        <p14:creationId xmlns:p14="http://schemas.microsoft.com/office/powerpoint/2010/main" val="521249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48D41-A58F-082F-5FB0-AFA88177E2F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6E29CB5-E607-4638-5880-09B4CC76B6F6}"/>
              </a:ext>
            </a:extLst>
          </p:cNvPr>
          <p:cNvSpPr/>
          <p:nvPr/>
        </p:nvSpPr>
        <p:spPr>
          <a:xfrm>
            <a:off x="252733" y="2228045"/>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A3F925ED-90F0-0A20-314A-C9D52C13F7B3}"/>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B4DD386C-8214-B3EC-2254-E622C7924B7E}"/>
              </a:ext>
            </a:extLst>
          </p:cNvPr>
          <p:cNvSpPr txBox="1">
            <a:spLocks/>
          </p:cNvSpPr>
          <p:nvPr/>
        </p:nvSpPr>
        <p:spPr>
          <a:xfrm>
            <a:off x="3189"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b="1" dirty="0"/>
              <a:t>Dieu personnel</a:t>
            </a:r>
          </a:p>
          <a:p>
            <a:pPr>
              <a:spcAft>
                <a:spcPts val="1800"/>
              </a:spcAft>
            </a:pPr>
            <a:endParaRPr lang="fr-FR" sz="2400" b="1" dirty="0"/>
          </a:p>
        </p:txBody>
      </p:sp>
      <p:sp>
        <p:nvSpPr>
          <p:cNvPr id="9" name="Espace réservé du contenu 2">
            <a:extLst>
              <a:ext uri="{FF2B5EF4-FFF2-40B4-BE49-F238E27FC236}">
                <a16:creationId xmlns:a16="http://schemas.microsoft.com/office/drawing/2014/main" id="{34EFA713-3373-5DF5-F002-2623E8CD65A3}"/>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 </a:t>
            </a:r>
            <a:r>
              <a:rPr lang="fr-FR" sz="2400" b="1" i="1" u="sng" dirty="0">
                <a:effectLst/>
              </a:rPr>
              <a:t>Réveille-toi</a:t>
            </a:r>
            <a:r>
              <a:rPr lang="fr-FR" sz="2400" i="1" dirty="0">
                <a:effectLst/>
              </a:rPr>
              <a:t>, viens vers moi et regarde! … </a:t>
            </a:r>
            <a:r>
              <a:rPr lang="fr-FR" sz="2400" dirty="0">
                <a:effectLst/>
              </a:rPr>
              <a:t>»</a:t>
            </a:r>
            <a:endParaRPr lang="fr-FR" sz="2400" b="1" dirty="0">
              <a:effectLst/>
            </a:endParaRPr>
          </a:p>
        </p:txBody>
      </p:sp>
      <p:sp>
        <p:nvSpPr>
          <p:cNvPr id="3" name="Espace réservé du contenu 2">
            <a:extLst>
              <a:ext uri="{FF2B5EF4-FFF2-40B4-BE49-F238E27FC236}">
                <a16:creationId xmlns:a16="http://schemas.microsoft.com/office/drawing/2014/main" id="{C78AC828-31FA-C91F-3AED-67E3BF6BA427}"/>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Parler à Dieu ?</a:t>
            </a:r>
          </a:p>
          <a:p>
            <a:pPr indent="-420300" algn="r">
              <a:spcBef>
                <a:spcPts val="0"/>
              </a:spcBef>
              <a:spcAft>
                <a:spcPts val="0"/>
              </a:spcAft>
            </a:pPr>
            <a:r>
              <a:rPr lang="fr-FR" sz="1800" b="1" i="1" dirty="0"/>
              <a:t>Psaumes 59.5</a:t>
            </a:r>
            <a:endParaRPr lang="fr-FR" sz="1600" b="1" i="1" dirty="0"/>
          </a:p>
        </p:txBody>
      </p:sp>
    </p:spTree>
    <p:extLst>
      <p:ext uri="{BB962C8B-B14F-4D97-AF65-F5344CB8AC3E}">
        <p14:creationId xmlns:p14="http://schemas.microsoft.com/office/powerpoint/2010/main" val="3372111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9216F-6171-79D5-2C49-C07F752C45D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5330BE0-EA65-3998-7C95-828841D0260C}"/>
              </a:ext>
            </a:extLst>
          </p:cNvPr>
          <p:cNvSpPr/>
          <p:nvPr/>
        </p:nvSpPr>
        <p:spPr>
          <a:xfrm>
            <a:off x="252733" y="2228045"/>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CBB5C2D2-7166-D435-F017-A185ECCDDDFB}"/>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2941837F-9F91-A9D0-0671-742A7C998925}"/>
              </a:ext>
            </a:extLst>
          </p:cNvPr>
          <p:cNvSpPr txBox="1">
            <a:spLocks/>
          </p:cNvSpPr>
          <p:nvPr/>
        </p:nvSpPr>
        <p:spPr>
          <a:xfrm>
            <a:off x="3189"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b="1" dirty="0"/>
              <a:t>Dieu personnel</a:t>
            </a:r>
          </a:p>
          <a:p>
            <a:pPr>
              <a:spcAft>
                <a:spcPts val="1800"/>
              </a:spcAft>
            </a:pPr>
            <a:endParaRPr lang="fr-FR" sz="2400" b="1" dirty="0"/>
          </a:p>
        </p:txBody>
      </p:sp>
      <p:sp>
        <p:nvSpPr>
          <p:cNvPr id="9" name="Espace réservé du contenu 2">
            <a:extLst>
              <a:ext uri="{FF2B5EF4-FFF2-40B4-BE49-F238E27FC236}">
                <a16:creationId xmlns:a16="http://schemas.microsoft.com/office/drawing/2014/main" id="{369A3141-72A1-32FA-8894-96F2A8CA866B}"/>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 </a:t>
            </a:r>
            <a:r>
              <a:rPr lang="fr-FR" sz="2400" b="1" i="1" u="sng" dirty="0">
                <a:effectLst/>
              </a:rPr>
              <a:t>Réveille-toi</a:t>
            </a:r>
            <a:r>
              <a:rPr lang="fr-FR" sz="2400" i="1" dirty="0">
                <a:effectLst/>
              </a:rPr>
              <a:t>, viens vers moi et regarde! … </a:t>
            </a:r>
            <a:r>
              <a:rPr lang="fr-FR" sz="2400" dirty="0">
                <a:effectLst/>
              </a:rPr>
              <a:t>»</a:t>
            </a:r>
            <a:endParaRPr lang="fr-FR" sz="2400" b="1" dirty="0">
              <a:effectLst/>
            </a:endParaRPr>
          </a:p>
        </p:txBody>
      </p:sp>
      <p:sp>
        <p:nvSpPr>
          <p:cNvPr id="3" name="Espace réservé du contenu 2">
            <a:extLst>
              <a:ext uri="{FF2B5EF4-FFF2-40B4-BE49-F238E27FC236}">
                <a16:creationId xmlns:a16="http://schemas.microsoft.com/office/drawing/2014/main" id="{A0499D3B-1EF9-6B50-DF50-051649F9608D}"/>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Parler à Dieu ?</a:t>
            </a:r>
          </a:p>
          <a:p>
            <a:pPr indent="-420300" algn="r">
              <a:spcBef>
                <a:spcPts val="0"/>
              </a:spcBef>
              <a:spcAft>
                <a:spcPts val="0"/>
              </a:spcAft>
            </a:pPr>
            <a:r>
              <a:rPr lang="fr-FR" sz="1800" b="1" i="1" dirty="0"/>
              <a:t>Psaumes 59.5</a:t>
            </a:r>
            <a:endParaRPr lang="fr-FR" sz="1600" b="1" i="1" dirty="0"/>
          </a:p>
        </p:txBody>
      </p:sp>
      <p:sp>
        <p:nvSpPr>
          <p:cNvPr id="4" name="ZoneTexte 3">
            <a:extLst>
              <a:ext uri="{FF2B5EF4-FFF2-40B4-BE49-F238E27FC236}">
                <a16:creationId xmlns:a16="http://schemas.microsoft.com/office/drawing/2014/main" id="{8AA73F6A-73AF-68E9-156A-96670B82AD98}"/>
              </a:ext>
            </a:extLst>
          </p:cNvPr>
          <p:cNvSpPr txBox="1"/>
          <p:nvPr/>
        </p:nvSpPr>
        <p:spPr>
          <a:xfrm>
            <a:off x="3965653" y="1736244"/>
            <a:ext cx="8142634" cy="491801"/>
          </a:xfrm>
          <a:prstGeom prst="rect">
            <a:avLst/>
          </a:prstGeom>
          <a:noFill/>
        </p:spPr>
        <p:txBody>
          <a:bodyPr wrap="square">
            <a:spAutoFit/>
          </a:bodyPr>
          <a:lstStyle/>
          <a:p>
            <a:pPr marL="36900" indent="0" algn="r">
              <a:lnSpc>
                <a:spcPct val="120000"/>
              </a:lnSpc>
              <a:buNone/>
            </a:pPr>
            <a:r>
              <a:rPr lang="fr-FR" sz="2400" b="1" dirty="0">
                <a:latin typeface="Century Gothic" panose="020B0502020202020204" pitchFamily="34" charset="0"/>
                <a:ea typeface="Times New Roman" panose="02020603050405020304" pitchFamily="18" charset="0"/>
                <a:cs typeface="Arial" panose="020B0604020202020204" pitchFamily="34" charset="0"/>
              </a:rPr>
              <a:t>Psaumes 4.2 ; 5.3 ; …</a:t>
            </a:r>
          </a:p>
        </p:txBody>
      </p:sp>
      <p:sp>
        <p:nvSpPr>
          <p:cNvPr id="5" name="ZoneTexte 4">
            <a:extLst>
              <a:ext uri="{FF2B5EF4-FFF2-40B4-BE49-F238E27FC236}">
                <a16:creationId xmlns:a16="http://schemas.microsoft.com/office/drawing/2014/main" id="{DCEDDDFF-9889-F472-1175-F6CAF3E58793}"/>
              </a:ext>
            </a:extLst>
          </p:cNvPr>
          <p:cNvSpPr txBox="1"/>
          <p:nvPr/>
        </p:nvSpPr>
        <p:spPr>
          <a:xfrm>
            <a:off x="4074930" y="2379951"/>
            <a:ext cx="7864337" cy="1938992"/>
          </a:xfrm>
          <a:prstGeom prst="rect">
            <a:avLst/>
          </a:prstGeom>
          <a:noFill/>
        </p:spPr>
        <p:txBody>
          <a:bodyPr wrap="square">
            <a:spAutoFit/>
          </a:bodyPr>
          <a:lstStyle/>
          <a:p>
            <a:r>
              <a:rPr lang="fr-FR" sz="2400" b="1" baseline="30000" dirty="0"/>
              <a:t>4.2 </a:t>
            </a:r>
            <a:r>
              <a:rPr lang="fr-FR" sz="2400" dirty="0"/>
              <a:t>Quand je crie, réponds-moi, Dieu de ma justice! […] Aie pitié de moi, </a:t>
            </a:r>
            <a:r>
              <a:rPr lang="fr-FR" sz="2400" b="1" u="sng" dirty="0"/>
              <a:t>écoute ma prière </a:t>
            </a:r>
            <a:r>
              <a:rPr lang="fr-FR" sz="2400" dirty="0"/>
              <a:t>! </a:t>
            </a:r>
          </a:p>
          <a:p>
            <a:endParaRPr lang="fr-FR" sz="2400" dirty="0"/>
          </a:p>
          <a:p>
            <a:r>
              <a:rPr lang="fr-FR" sz="2400" b="1" baseline="30000" dirty="0"/>
              <a:t>5.3</a:t>
            </a:r>
            <a:r>
              <a:rPr lang="fr-FR" sz="2400" baseline="30000" dirty="0"/>
              <a:t> </a:t>
            </a:r>
            <a:r>
              <a:rPr lang="fr-FR" sz="2400" b="1" u="sng" dirty="0"/>
              <a:t>Sois attentif </a:t>
            </a:r>
            <a:r>
              <a:rPr lang="fr-FR" sz="2400" dirty="0"/>
              <a:t>à mes cris, mon roi et mon Dieu!</a:t>
            </a:r>
          </a:p>
          <a:p>
            <a:r>
              <a:rPr lang="fr-FR" sz="2400" dirty="0"/>
              <a:t>C’est à toi que j’adresse ma prière.</a:t>
            </a:r>
          </a:p>
        </p:txBody>
      </p:sp>
    </p:spTree>
    <p:extLst>
      <p:ext uri="{BB962C8B-B14F-4D97-AF65-F5344CB8AC3E}">
        <p14:creationId xmlns:p14="http://schemas.microsoft.com/office/powerpoint/2010/main" val="3105383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0B790-3E0A-A06F-9032-989858623AF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2290E5D-80F7-2047-060C-3B8FFE44EFD2}"/>
              </a:ext>
            </a:extLst>
          </p:cNvPr>
          <p:cNvSpPr/>
          <p:nvPr/>
        </p:nvSpPr>
        <p:spPr>
          <a:xfrm>
            <a:off x="252733" y="2228045"/>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7D11ABBF-67F9-91D8-9AE8-0B7253010150}"/>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FE89F222-E3E0-4A14-6FA9-C0285BE5A6D1}"/>
              </a:ext>
            </a:extLst>
          </p:cNvPr>
          <p:cNvSpPr txBox="1">
            <a:spLocks/>
          </p:cNvSpPr>
          <p:nvPr/>
        </p:nvSpPr>
        <p:spPr>
          <a:xfrm>
            <a:off x="3189"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b="1" dirty="0"/>
              <a:t>Dieu personnel</a:t>
            </a:r>
          </a:p>
          <a:p>
            <a:pPr>
              <a:spcAft>
                <a:spcPts val="1800"/>
              </a:spcAft>
            </a:pPr>
            <a:endParaRPr lang="fr-FR" sz="2400" b="1" dirty="0"/>
          </a:p>
        </p:txBody>
      </p:sp>
      <p:sp>
        <p:nvSpPr>
          <p:cNvPr id="9" name="Espace réservé du contenu 2">
            <a:extLst>
              <a:ext uri="{FF2B5EF4-FFF2-40B4-BE49-F238E27FC236}">
                <a16:creationId xmlns:a16="http://schemas.microsoft.com/office/drawing/2014/main" id="{0053A5D3-6194-8EC7-94CF-3575572E83AD}"/>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 </a:t>
            </a:r>
            <a:r>
              <a:rPr lang="fr-FR" sz="2400" b="1" i="1" u="sng" dirty="0">
                <a:effectLst/>
              </a:rPr>
              <a:t>Réveille-toi</a:t>
            </a:r>
            <a:r>
              <a:rPr lang="fr-FR" sz="2400" i="1" dirty="0">
                <a:effectLst/>
              </a:rPr>
              <a:t>, viens vers moi et regarde! … </a:t>
            </a:r>
            <a:r>
              <a:rPr lang="fr-FR" sz="2400" dirty="0">
                <a:effectLst/>
              </a:rPr>
              <a:t>»</a:t>
            </a:r>
            <a:endParaRPr lang="fr-FR" sz="2400" b="1" dirty="0">
              <a:effectLst/>
            </a:endParaRPr>
          </a:p>
        </p:txBody>
      </p:sp>
      <p:sp>
        <p:nvSpPr>
          <p:cNvPr id="3" name="Espace réservé du contenu 2">
            <a:extLst>
              <a:ext uri="{FF2B5EF4-FFF2-40B4-BE49-F238E27FC236}">
                <a16:creationId xmlns:a16="http://schemas.microsoft.com/office/drawing/2014/main" id="{25864108-537F-7D68-C1B4-94BDC5D7F5A9}"/>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Parler à Dieu ?</a:t>
            </a:r>
          </a:p>
          <a:p>
            <a:pPr indent="-420300" algn="r">
              <a:spcBef>
                <a:spcPts val="0"/>
              </a:spcBef>
              <a:spcAft>
                <a:spcPts val="0"/>
              </a:spcAft>
            </a:pPr>
            <a:r>
              <a:rPr lang="fr-FR" sz="1800" b="1" i="1" dirty="0"/>
              <a:t>Psaumes 59.5</a:t>
            </a:r>
            <a:endParaRPr lang="fr-FR" sz="1600" b="1" i="1" dirty="0"/>
          </a:p>
        </p:txBody>
      </p:sp>
      <p:sp>
        <p:nvSpPr>
          <p:cNvPr id="4" name="ZoneTexte 3">
            <a:extLst>
              <a:ext uri="{FF2B5EF4-FFF2-40B4-BE49-F238E27FC236}">
                <a16:creationId xmlns:a16="http://schemas.microsoft.com/office/drawing/2014/main" id="{5C8458C3-CA21-6A60-43EF-6F1832B0F480}"/>
              </a:ext>
            </a:extLst>
          </p:cNvPr>
          <p:cNvSpPr txBox="1"/>
          <p:nvPr/>
        </p:nvSpPr>
        <p:spPr>
          <a:xfrm>
            <a:off x="3965653" y="1736244"/>
            <a:ext cx="8142634" cy="491801"/>
          </a:xfrm>
          <a:prstGeom prst="rect">
            <a:avLst/>
          </a:prstGeom>
          <a:noFill/>
        </p:spPr>
        <p:txBody>
          <a:bodyPr wrap="square">
            <a:spAutoFit/>
          </a:bodyPr>
          <a:lstStyle/>
          <a:p>
            <a:pPr marL="36900" indent="0" algn="r">
              <a:lnSpc>
                <a:spcPct val="120000"/>
              </a:lnSpc>
              <a:buNone/>
            </a:pPr>
            <a:r>
              <a:rPr lang="fr-FR" sz="2400" b="1" dirty="0">
                <a:latin typeface="Century Gothic" panose="020B0502020202020204" pitchFamily="34" charset="0"/>
                <a:ea typeface="Times New Roman" panose="02020603050405020304" pitchFamily="18" charset="0"/>
                <a:cs typeface="Arial" panose="020B0604020202020204" pitchFamily="34" charset="0"/>
              </a:rPr>
              <a:t>Psaumes 4.2 ; 5.3 ; …</a:t>
            </a:r>
          </a:p>
        </p:txBody>
      </p:sp>
      <p:sp>
        <p:nvSpPr>
          <p:cNvPr id="5" name="ZoneTexte 4">
            <a:extLst>
              <a:ext uri="{FF2B5EF4-FFF2-40B4-BE49-F238E27FC236}">
                <a16:creationId xmlns:a16="http://schemas.microsoft.com/office/drawing/2014/main" id="{54D4520A-0C73-0102-8823-C662BC8B8BF4}"/>
              </a:ext>
            </a:extLst>
          </p:cNvPr>
          <p:cNvSpPr txBox="1"/>
          <p:nvPr/>
        </p:nvSpPr>
        <p:spPr>
          <a:xfrm>
            <a:off x="4074930" y="2379951"/>
            <a:ext cx="7864337" cy="1938992"/>
          </a:xfrm>
          <a:prstGeom prst="rect">
            <a:avLst/>
          </a:prstGeom>
          <a:noFill/>
        </p:spPr>
        <p:txBody>
          <a:bodyPr wrap="square">
            <a:spAutoFit/>
          </a:bodyPr>
          <a:lstStyle/>
          <a:p>
            <a:r>
              <a:rPr lang="fr-FR" sz="2400" b="1" baseline="30000" dirty="0"/>
              <a:t>4.2 </a:t>
            </a:r>
            <a:r>
              <a:rPr lang="fr-FR" sz="2400" dirty="0"/>
              <a:t>Quand je crie, réponds-moi, Dieu de ma justice! […] Aie pitié de moi, </a:t>
            </a:r>
            <a:r>
              <a:rPr lang="fr-FR" sz="2400" b="1" u="sng" dirty="0"/>
              <a:t>écoute ma prière </a:t>
            </a:r>
            <a:r>
              <a:rPr lang="fr-FR" sz="2400" dirty="0"/>
              <a:t>! </a:t>
            </a:r>
          </a:p>
          <a:p>
            <a:endParaRPr lang="fr-FR" sz="2400" dirty="0"/>
          </a:p>
          <a:p>
            <a:r>
              <a:rPr lang="fr-FR" sz="2400" b="1" baseline="30000" dirty="0"/>
              <a:t>5.3</a:t>
            </a:r>
            <a:r>
              <a:rPr lang="fr-FR" sz="2400" baseline="30000" dirty="0"/>
              <a:t> </a:t>
            </a:r>
            <a:r>
              <a:rPr lang="fr-FR" sz="2400" b="1" u="sng" dirty="0"/>
              <a:t>Sois attentif </a:t>
            </a:r>
            <a:r>
              <a:rPr lang="fr-FR" sz="2400" dirty="0"/>
              <a:t>à mes cris, mon roi et mon Dieu!</a:t>
            </a:r>
          </a:p>
          <a:p>
            <a:r>
              <a:rPr lang="fr-FR" sz="2400" dirty="0"/>
              <a:t>C’est à toi que j’adresse ma prière.</a:t>
            </a:r>
          </a:p>
        </p:txBody>
      </p:sp>
      <p:sp>
        <p:nvSpPr>
          <p:cNvPr id="7" name="ZoneTexte 6">
            <a:extLst>
              <a:ext uri="{FF2B5EF4-FFF2-40B4-BE49-F238E27FC236}">
                <a16:creationId xmlns:a16="http://schemas.microsoft.com/office/drawing/2014/main" id="{F99CEF17-A2FC-C701-FCE5-04FEE624E6CD}"/>
              </a:ext>
            </a:extLst>
          </p:cNvPr>
          <p:cNvSpPr txBox="1"/>
          <p:nvPr/>
        </p:nvSpPr>
        <p:spPr>
          <a:xfrm>
            <a:off x="3965653" y="4631337"/>
            <a:ext cx="8142634" cy="491801"/>
          </a:xfrm>
          <a:prstGeom prst="rect">
            <a:avLst/>
          </a:prstGeom>
          <a:noFill/>
        </p:spPr>
        <p:txBody>
          <a:bodyPr wrap="square">
            <a:spAutoFit/>
          </a:bodyPr>
          <a:lstStyle/>
          <a:p>
            <a:pPr marL="36900" indent="0" algn="r">
              <a:lnSpc>
                <a:spcPct val="120000"/>
              </a:lnSpc>
              <a:buNone/>
            </a:pPr>
            <a:r>
              <a:rPr lang="fr-FR" sz="2400" b="1" dirty="0">
                <a:latin typeface="Century Gothic" panose="020B0502020202020204" pitchFamily="34" charset="0"/>
                <a:ea typeface="Times New Roman" panose="02020603050405020304" pitchFamily="18" charset="0"/>
                <a:cs typeface="Arial" panose="020B0604020202020204" pitchFamily="34" charset="0"/>
              </a:rPr>
              <a:t>1 Rois 8.28</a:t>
            </a:r>
          </a:p>
        </p:txBody>
      </p:sp>
      <p:sp>
        <p:nvSpPr>
          <p:cNvPr id="10" name="ZoneTexte 9">
            <a:extLst>
              <a:ext uri="{FF2B5EF4-FFF2-40B4-BE49-F238E27FC236}">
                <a16:creationId xmlns:a16="http://schemas.microsoft.com/office/drawing/2014/main" id="{D004D91B-18C3-382F-E9B6-1AD1E2AB62FE}"/>
              </a:ext>
            </a:extLst>
          </p:cNvPr>
          <p:cNvSpPr txBox="1"/>
          <p:nvPr/>
        </p:nvSpPr>
        <p:spPr>
          <a:xfrm>
            <a:off x="4074929" y="5182450"/>
            <a:ext cx="7864337" cy="830997"/>
          </a:xfrm>
          <a:prstGeom prst="rect">
            <a:avLst/>
          </a:prstGeom>
          <a:noFill/>
        </p:spPr>
        <p:txBody>
          <a:bodyPr wrap="square">
            <a:spAutoFit/>
          </a:bodyPr>
          <a:lstStyle/>
          <a:p>
            <a:r>
              <a:rPr lang="fr-FR" sz="2400" dirty="0"/>
              <a:t>[…] </a:t>
            </a:r>
            <a:r>
              <a:rPr lang="fr-FR" sz="2400" b="1" u="sng" dirty="0"/>
              <a:t>Ecoute le cri et la prière</a:t>
            </a:r>
            <a:r>
              <a:rPr lang="fr-FR" sz="2400" dirty="0"/>
              <a:t> que je t'adresse aujourd'hui, […]</a:t>
            </a:r>
          </a:p>
        </p:txBody>
      </p:sp>
    </p:spTree>
    <p:extLst>
      <p:ext uri="{BB962C8B-B14F-4D97-AF65-F5344CB8AC3E}">
        <p14:creationId xmlns:p14="http://schemas.microsoft.com/office/powerpoint/2010/main" val="2611442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824DE-B148-F528-910C-53A807D7117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D62E097-94D8-D722-EBA3-52C5C7559EB6}"/>
              </a:ext>
            </a:extLst>
          </p:cNvPr>
          <p:cNvSpPr/>
          <p:nvPr/>
        </p:nvSpPr>
        <p:spPr>
          <a:xfrm>
            <a:off x="252733" y="2228045"/>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F0E70630-9847-F69C-764B-86FC2B362D62}"/>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EF11612E-2304-B85D-0932-F0E7AEFA7F4D}"/>
              </a:ext>
            </a:extLst>
          </p:cNvPr>
          <p:cNvSpPr txBox="1">
            <a:spLocks/>
          </p:cNvSpPr>
          <p:nvPr/>
        </p:nvSpPr>
        <p:spPr>
          <a:xfrm>
            <a:off x="3189"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b="1" dirty="0"/>
              <a:t>Dieu personnel</a:t>
            </a:r>
          </a:p>
          <a:p>
            <a:pPr>
              <a:spcAft>
                <a:spcPts val="1800"/>
              </a:spcAft>
            </a:pPr>
            <a:endParaRPr lang="fr-FR" sz="2400" b="1" dirty="0"/>
          </a:p>
        </p:txBody>
      </p:sp>
      <p:sp>
        <p:nvSpPr>
          <p:cNvPr id="9" name="Espace réservé du contenu 2">
            <a:extLst>
              <a:ext uri="{FF2B5EF4-FFF2-40B4-BE49-F238E27FC236}">
                <a16:creationId xmlns:a16="http://schemas.microsoft.com/office/drawing/2014/main" id="{B8E28B12-0158-429D-C1E2-2C2F6EFE6048}"/>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 </a:t>
            </a:r>
            <a:r>
              <a:rPr lang="fr-FR" sz="2400" b="1" i="1" u="sng" dirty="0">
                <a:effectLst/>
              </a:rPr>
              <a:t>Réveille-toi</a:t>
            </a:r>
            <a:r>
              <a:rPr lang="fr-FR" sz="2400" i="1" dirty="0">
                <a:effectLst/>
              </a:rPr>
              <a:t>, viens vers moi et regarde! … </a:t>
            </a:r>
            <a:r>
              <a:rPr lang="fr-FR" sz="2400" dirty="0">
                <a:effectLst/>
              </a:rPr>
              <a:t>»</a:t>
            </a:r>
            <a:endParaRPr lang="fr-FR" sz="2400" b="1" dirty="0">
              <a:effectLst/>
            </a:endParaRPr>
          </a:p>
        </p:txBody>
      </p:sp>
      <p:sp>
        <p:nvSpPr>
          <p:cNvPr id="3" name="Espace réservé du contenu 2">
            <a:extLst>
              <a:ext uri="{FF2B5EF4-FFF2-40B4-BE49-F238E27FC236}">
                <a16:creationId xmlns:a16="http://schemas.microsoft.com/office/drawing/2014/main" id="{692F69DD-FEE3-BC80-24BE-5266CF2E6C91}"/>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Parler à Dieu ?</a:t>
            </a:r>
          </a:p>
          <a:p>
            <a:pPr indent="-420300" algn="r">
              <a:spcBef>
                <a:spcPts val="0"/>
              </a:spcBef>
              <a:spcAft>
                <a:spcPts val="0"/>
              </a:spcAft>
            </a:pPr>
            <a:r>
              <a:rPr lang="fr-FR" sz="1800" b="1" i="1" dirty="0"/>
              <a:t>Psaumes 59.5</a:t>
            </a:r>
            <a:endParaRPr lang="fr-FR" sz="1600" b="1" i="1" dirty="0"/>
          </a:p>
        </p:txBody>
      </p:sp>
    </p:spTree>
    <p:extLst>
      <p:ext uri="{BB962C8B-B14F-4D97-AF65-F5344CB8AC3E}">
        <p14:creationId xmlns:p14="http://schemas.microsoft.com/office/powerpoint/2010/main" val="2235078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42704-C038-50EA-393B-515919724B69}"/>
            </a:ext>
          </a:extLst>
        </p:cNvPr>
        <p:cNvGrpSpPr/>
        <p:nvPr/>
      </p:nvGrpSpPr>
      <p:grpSpPr>
        <a:xfrm>
          <a:off x="0" y="0"/>
          <a:ext cx="0" cy="0"/>
          <a:chOff x="0" y="0"/>
          <a:chExt cx="0" cy="0"/>
        </a:xfrm>
      </p:grpSpPr>
      <p:sp>
        <p:nvSpPr>
          <p:cNvPr id="9" name="Espace réservé du contenu 2">
            <a:extLst>
              <a:ext uri="{FF2B5EF4-FFF2-40B4-BE49-F238E27FC236}">
                <a16:creationId xmlns:a16="http://schemas.microsoft.com/office/drawing/2014/main" id="{346F18EF-F57E-BE9D-D7E3-51DB220F31B0}"/>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a:t>
            </a:r>
            <a:r>
              <a:rPr lang="fr-FR" sz="2400" i="1" dirty="0">
                <a:effectLst/>
              </a:rPr>
              <a:t>Des hommes puissants complotent contre moi sans que je sois coupable, sans </a:t>
            </a:r>
            <a:r>
              <a:rPr lang="fr-FR" sz="2400" b="1" i="1" u="sng" dirty="0">
                <a:effectLst/>
              </a:rPr>
              <a:t>que j’aie péché</a:t>
            </a:r>
            <a:r>
              <a:rPr lang="fr-FR" sz="2400" i="1" dirty="0">
                <a:effectLst/>
              </a:rPr>
              <a:t>, </a:t>
            </a:r>
            <a:r>
              <a:rPr lang="fr-FR" sz="2400" dirty="0">
                <a:effectLst/>
              </a:rPr>
              <a:t>»</a:t>
            </a:r>
          </a:p>
        </p:txBody>
      </p:sp>
      <p:sp>
        <p:nvSpPr>
          <p:cNvPr id="3" name="Espace réservé du contenu 2">
            <a:extLst>
              <a:ext uri="{FF2B5EF4-FFF2-40B4-BE49-F238E27FC236}">
                <a16:creationId xmlns:a16="http://schemas.microsoft.com/office/drawing/2014/main" id="{F98BCA2F-292E-DD9B-179B-4A5D8D9A2DE5}"/>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David, sans péché ?  </a:t>
            </a:r>
          </a:p>
          <a:p>
            <a:pPr indent="-420300" algn="r">
              <a:spcBef>
                <a:spcPts val="0"/>
              </a:spcBef>
              <a:spcAft>
                <a:spcPts val="0"/>
              </a:spcAft>
            </a:pPr>
            <a:r>
              <a:rPr lang="fr-FR" sz="1800" b="1" i="1" dirty="0"/>
              <a:t>Psaumes 59.4</a:t>
            </a:r>
            <a:endParaRPr lang="fr-FR" sz="1600" b="1" i="1" dirty="0"/>
          </a:p>
        </p:txBody>
      </p:sp>
    </p:spTree>
    <p:extLst>
      <p:ext uri="{BB962C8B-B14F-4D97-AF65-F5344CB8AC3E}">
        <p14:creationId xmlns:p14="http://schemas.microsoft.com/office/powerpoint/2010/main" val="829494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8BB6A-5628-8999-EDD4-DA9FECEBE222}"/>
            </a:ext>
          </a:extLst>
        </p:cNvPr>
        <p:cNvGrpSpPr/>
        <p:nvPr/>
      </p:nvGrpSpPr>
      <p:grpSpPr>
        <a:xfrm>
          <a:off x="0" y="0"/>
          <a:ext cx="0" cy="0"/>
          <a:chOff x="0" y="0"/>
          <a:chExt cx="0" cy="0"/>
        </a:xfrm>
      </p:grpSpPr>
      <p:sp>
        <p:nvSpPr>
          <p:cNvPr id="9" name="Espace réservé du contenu 2">
            <a:extLst>
              <a:ext uri="{FF2B5EF4-FFF2-40B4-BE49-F238E27FC236}">
                <a16:creationId xmlns:a16="http://schemas.microsoft.com/office/drawing/2014/main" id="{1378994B-24DA-F2DB-97F9-299846580D29}"/>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a:t>
            </a:r>
            <a:r>
              <a:rPr lang="fr-FR" sz="2400" i="1" dirty="0">
                <a:effectLst/>
              </a:rPr>
              <a:t>Des hommes puissants complotent contre moi sans que je sois coupable, sans </a:t>
            </a:r>
            <a:r>
              <a:rPr lang="fr-FR" sz="2400" b="1" i="1" u="sng" dirty="0">
                <a:effectLst/>
              </a:rPr>
              <a:t>que j’aie péché</a:t>
            </a:r>
            <a:r>
              <a:rPr lang="fr-FR" sz="2400" i="1" dirty="0">
                <a:effectLst/>
              </a:rPr>
              <a:t>, </a:t>
            </a:r>
            <a:r>
              <a:rPr lang="fr-FR" sz="2400" dirty="0">
                <a:effectLst/>
              </a:rPr>
              <a:t>»</a:t>
            </a:r>
          </a:p>
        </p:txBody>
      </p:sp>
      <p:sp>
        <p:nvSpPr>
          <p:cNvPr id="3" name="Espace réservé du contenu 2">
            <a:extLst>
              <a:ext uri="{FF2B5EF4-FFF2-40B4-BE49-F238E27FC236}">
                <a16:creationId xmlns:a16="http://schemas.microsoft.com/office/drawing/2014/main" id="{114084C1-DE98-B38A-53E8-2236C91DC188}"/>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David, sans péché ?  </a:t>
            </a:r>
          </a:p>
          <a:p>
            <a:pPr indent="-420300" algn="r">
              <a:spcBef>
                <a:spcPts val="0"/>
              </a:spcBef>
              <a:spcAft>
                <a:spcPts val="0"/>
              </a:spcAft>
            </a:pPr>
            <a:r>
              <a:rPr lang="fr-FR" sz="1800" b="1" i="1" dirty="0"/>
              <a:t>Psaumes 59.4</a:t>
            </a:r>
            <a:endParaRPr lang="fr-FR" sz="1600" b="1" i="1" dirty="0"/>
          </a:p>
        </p:txBody>
      </p:sp>
      <p:sp>
        <p:nvSpPr>
          <p:cNvPr id="2" name="ZoneTexte 1">
            <a:extLst>
              <a:ext uri="{FF2B5EF4-FFF2-40B4-BE49-F238E27FC236}">
                <a16:creationId xmlns:a16="http://schemas.microsoft.com/office/drawing/2014/main" id="{A3245B9D-E0BA-6266-9D24-01407C36E4A5}"/>
              </a:ext>
            </a:extLst>
          </p:cNvPr>
          <p:cNvSpPr txBox="1"/>
          <p:nvPr/>
        </p:nvSpPr>
        <p:spPr>
          <a:xfrm>
            <a:off x="3965653" y="1736244"/>
            <a:ext cx="8142634" cy="491801"/>
          </a:xfrm>
          <a:prstGeom prst="rect">
            <a:avLst/>
          </a:prstGeom>
          <a:noFill/>
        </p:spPr>
        <p:txBody>
          <a:bodyPr wrap="square">
            <a:spAutoFit/>
          </a:bodyPr>
          <a:lstStyle/>
          <a:p>
            <a:pPr marL="36900" indent="0" algn="r">
              <a:lnSpc>
                <a:spcPct val="120000"/>
              </a:lnSpc>
              <a:buNone/>
            </a:pPr>
            <a:r>
              <a:rPr lang="fr-FR" sz="2400" b="1" dirty="0">
                <a:latin typeface="Century Gothic" panose="020B0502020202020204" pitchFamily="34" charset="0"/>
                <a:ea typeface="Times New Roman" panose="02020603050405020304" pitchFamily="18" charset="0"/>
                <a:cs typeface="Arial" panose="020B0604020202020204" pitchFamily="34" charset="0"/>
              </a:rPr>
              <a:t>Psaumes 59</a:t>
            </a:r>
          </a:p>
        </p:txBody>
      </p:sp>
      <p:sp>
        <p:nvSpPr>
          <p:cNvPr id="4" name="ZoneTexte 3">
            <a:extLst>
              <a:ext uri="{FF2B5EF4-FFF2-40B4-BE49-F238E27FC236}">
                <a16:creationId xmlns:a16="http://schemas.microsoft.com/office/drawing/2014/main" id="{ECE6CEF8-577C-583A-2F11-5686743DC8B2}"/>
              </a:ext>
            </a:extLst>
          </p:cNvPr>
          <p:cNvSpPr txBox="1"/>
          <p:nvPr/>
        </p:nvSpPr>
        <p:spPr>
          <a:xfrm>
            <a:off x="3123128" y="2379951"/>
            <a:ext cx="8816140" cy="1200329"/>
          </a:xfrm>
          <a:prstGeom prst="rect">
            <a:avLst/>
          </a:prstGeom>
          <a:noFill/>
        </p:spPr>
        <p:txBody>
          <a:bodyPr wrap="square">
            <a:spAutoFit/>
          </a:bodyPr>
          <a:lstStyle/>
          <a:p>
            <a:r>
              <a:rPr lang="fr-FR" sz="2400" b="1" baseline="30000" dirty="0"/>
              <a:t>1 </a:t>
            </a:r>
            <a:r>
              <a:rPr lang="fr-FR" sz="2400" i="1" dirty="0"/>
              <a:t>Au chef de chœur, sur la mélodie de «Ne détruis pas». </a:t>
            </a:r>
          </a:p>
          <a:p>
            <a:r>
              <a:rPr lang="fr-FR" sz="2400" i="1" dirty="0"/>
              <a:t>Hymne de David, lorsque Saül envoya cerner sa maison pour le faire mourir.</a:t>
            </a:r>
            <a:endParaRPr lang="fr-FR" sz="2400" dirty="0"/>
          </a:p>
        </p:txBody>
      </p:sp>
    </p:spTree>
    <p:extLst>
      <p:ext uri="{BB962C8B-B14F-4D97-AF65-F5344CB8AC3E}">
        <p14:creationId xmlns:p14="http://schemas.microsoft.com/office/powerpoint/2010/main" val="1073081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83D2A-D899-2345-35C5-DD4B1EFB7530}"/>
            </a:ext>
          </a:extLst>
        </p:cNvPr>
        <p:cNvGrpSpPr/>
        <p:nvPr/>
      </p:nvGrpSpPr>
      <p:grpSpPr>
        <a:xfrm>
          <a:off x="0" y="0"/>
          <a:ext cx="0" cy="0"/>
          <a:chOff x="0" y="0"/>
          <a:chExt cx="0" cy="0"/>
        </a:xfrm>
      </p:grpSpPr>
      <p:sp>
        <p:nvSpPr>
          <p:cNvPr id="9" name="Espace réservé du contenu 2">
            <a:extLst>
              <a:ext uri="{FF2B5EF4-FFF2-40B4-BE49-F238E27FC236}">
                <a16:creationId xmlns:a16="http://schemas.microsoft.com/office/drawing/2014/main" id="{28EC4697-928F-4DE0-0F66-605BFBC3B334}"/>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a:t>
            </a:r>
            <a:r>
              <a:rPr lang="fr-FR" sz="2400" i="1" dirty="0">
                <a:effectLst/>
              </a:rPr>
              <a:t>Des hommes puissants complotent contre moi sans que je sois coupable, sans </a:t>
            </a:r>
            <a:r>
              <a:rPr lang="fr-FR" sz="2400" b="1" i="1" u="sng" dirty="0">
                <a:effectLst/>
              </a:rPr>
              <a:t>que j’aie péché</a:t>
            </a:r>
            <a:r>
              <a:rPr lang="fr-FR" sz="2400" i="1" dirty="0">
                <a:effectLst/>
              </a:rPr>
              <a:t>, </a:t>
            </a:r>
            <a:r>
              <a:rPr lang="fr-FR" sz="2400" dirty="0">
                <a:effectLst/>
              </a:rPr>
              <a:t>»</a:t>
            </a:r>
          </a:p>
        </p:txBody>
      </p:sp>
      <p:sp>
        <p:nvSpPr>
          <p:cNvPr id="3" name="Espace réservé du contenu 2">
            <a:extLst>
              <a:ext uri="{FF2B5EF4-FFF2-40B4-BE49-F238E27FC236}">
                <a16:creationId xmlns:a16="http://schemas.microsoft.com/office/drawing/2014/main" id="{A231DC15-BDF7-B70F-7578-C4A67153E24B}"/>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David, sans péché ?  </a:t>
            </a:r>
          </a:p>
          <a:p>
            <a:pPr indent="-420300" algn="r">
              <a:spcBef>
                <a:spcPts val="0"/>
              </a:spcBef>
              <a:spcAft>
                <a:spcPts val="0"/>
              </a:spcAft>
            </a:pPr>
            <a:r>
              <a:rPr lang="fr-FR" sz="1800" b="1" i="1" dirty="0"/>
              <a:t>Psaumes 59.4</a:t>
            </a:r>
            <a:endParaRPr lang="fr-FR" sz="1600" b="1" i="1" dirty="0"/>
          </a:p>
        </p:txBody>
      </p:sp>
      <p:sp>
        <p:nvSpPr>
          <p:cNvPr id="4" name="ZoneTexte 3">
            <a:extLst>
              <a:ext uri="{FF2B5EF4-FFF2-40B4-BE49-F238E27FC236}">
                <a16:creationId xmlns:a16="http://schemas.microsoft.com/office/drawing/2014/main" id="{65C46B00-8B96-93AD-BE8F-79C029B3E94E}"/>
              </a:ext>
            </a:extLst>
          </p:cNvPr>
          <p:cNvSpPr txBox="1"/>
          <p:nvPr/>
        </p:nvSpPr>
        <p:spPr>
          <a:xfrm>
            <a:off x="195330" y="2605989"/>
            <a:ext cx="11880760" cy="769441"/>
          </a:xfrm>
          <a:prstGeom prst="rect">
            <a:avLst/>
          </a:prstGeom>
          <a:noFill/>
        </p:spPr>
        <p:txBody>
          <a:bodyPr wrap="square">
            <a:spAutoFit/>
          </a:bodyPr>
          <a:lstStyle/>
          <a:p>
            <a:pPr marL="36900" indent="0">
              <a:buNone/>
            </a:pPr>
            <a:r>
              <a:rPr lang="fr-FR" sz="2200" b="1" baseline="30000" dirty="0"/>
              <a:t>1 </a:t>
            </a:r>
            <a:r>
              <a:rPr lang="fr-FR" sz="2200" dirty="0"/>
              <a:t>Saül parla à son fils Jonathan et à tous ses serviteurs de faire mourir David. […]</a:t>
            </a:r>
          </a:p>
          <a:p>
            <a:pPr marL="36900" indent="0">
              <a:buNone/>
            </a:pPr>
            <a:endParaRPr lang="fr-FR" sz="2200" dirty="0"/>
          </a:p>
        </p:txBody>
      </p:sp>
      <p:sp>
        <p:nvSpPr>
          <p:cNvPr id="5" name="ZoneTexte 4">
            <a:extLst>
              <a:ext uri="{FF2B5EF4-FFF2-40B4-BE49-F238E27FC236}">
                <a16:creationId xmlns:a16="http://schemas.microsoft.com/office/drawing/2014/main" id="{C869588C-A1D8-CAAD-0264-114F780ED2A3}"/>
              </a:ext>
            </a:extLst>
          </p:cNvPr>
          <p:cNvSpPr txBox="1"/>
          <p:nvPr/>
        </p:nvSpPr>
        <p:spPr>
          <a:xfrm>
            <a:off x="4185633" y="1736244"/>
            <a:ext cx="7922653" cy="491801"/>
          </a:xfrm>
          <a:prstGeom prst="rect">
            <a:avLst/>
          </a:prstGeom>
          <a:noFill/>
        </p:spPr>
        <p:txBody>
          <a:bodyPr wrap="square">
            <a:spAutoFit/>
          </a:bodyPr>
          <a:lstStyle/>
          <a:p>
            <a:pPr marL="36900" indent="0" algn="r">
              <a:lnSpc>
                <a:spcPct val="120000"/>
              </a:lnSpc>
              <a:buNone/>
            </a:pPr>
            <a:r>
              <a:rPr lang="fr-FR" sz="2400" b="1" dirty="0">
                <a:latin typeface="Century Gothic" panose="020B0502020202020204" pitchFamily="34" charset="0"/>
                <a:ea typeface="Times New Roman" panose="02020603050405020304" pitchFamily="18" charset="0"/>
                <a:cs typeface="Arial" panose="020B0604020202020204" pitchFamily="34" charset="0"/>
              </a:rPr>
              <a:t>1 Samuel 19</a:t>
            </a:r>
          </a:p>
        </p:txBody>
      </p:sp>
    </p:spTree>
    <p:extLst>
      <p:ext uri="{BB962C8B-B14F-4D97-AF65-F5344CB8AC3E}">
        <p14:creationId xmlns:p14="http://schemas.microsoft.com/office/powerpoint/2010/main" val="2452329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8AE90-70F1-64BF-8522-D8127C364C68}"/>
            </a:ext>
          </a:extLst>
        </p:cNvPr>
        <p:cNvGrpSpPr/>
        <p:nvPr/>
      </p:nvGrpSpPr>
      <p:grpSpPr>
        <a:xfrm>
          <a:off x="0" y="0"/>
          <a:ext cx="0" cy="0"/>
          <a:chOff x="0" y="0"/>
          <a:chExt cx="0" cy="0"/>
        </a:xfrm>
      </p:grpSpPr>
      <p:sp>
        <p:nvSpPr>
          <p:cNvPr id="9" name="Espace réservé du contenu 2">
            <a:extLst>
              <a:ext uri="{FF2B5EF4-FFF2-40B4-BE49-F238E27FC236}">
                <a16:creationId xmlns:a16="http://schemas.microsoft.com/office/drawing/2014/main" id="{15B95383-B069-A37E-3548-9C2835F1B9E5}"/>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a:t>
            </a:r>
            <a:r>
              <a:rPr lang="fr-FR" sz="2400" i="1" dirty="0">
                <a:effectLst/>
              </a:rPr>
              <a:t>Des hommes puissants complotent contre moi sans que je sois coupable, sans </a:t>
            </a:r>
            <a:r>
              <a:rPr lang="fr-FR" sz="2400" b="1" i="1" u="sng" dirty="0">
                <a:effectLst/>
              </a:rPr>
              <a:t>que j’aie péché</a:t>
            </a:r>
            <a:r>
              <a:rPr lang="fr-FR" sz="2400" i="1" dirty="0">
                <a:effectLst/>
              </a:rPr>
              <a:t>, </a:t>
            </a:r>
            <a:r>
              <a:rPr lang="fr-FR" sz="2400" dirty="0">
                <a:effectLst/>
              </a:rPr>
              <a:t>»</a:t>
            </a:r>
          </a:p>
        </p:txBody>
      </p:sp>
      <p:sp>
        <p:nvSpPr>
          <p:cNvPr id="3" name="Espace réservé du contenu 2">
            <a:extLst>
              <a:ext uri="{FF2B5EF4-FFF2-40B4-BE49-F238E27FC236}">
                <a16:creationId xmlns:a16="http://schemas.microsoft.com/office/drawing/2014/main" id="{988B468B-6280-A577-A93D-63DFF8381F7A}"/>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David, sans péché ?  </a:t>
            </a:r>
          </a:p>
          <a:p>
            <a:pPr indent="-420300" algn="r">
              <a:spcBef>
                <a:spcPts val="0"/>
              </a:spcBef>
              <a:spcAft>
                <a:spcPts val="0"/>
              </a:spcAft>
            </a:pPr>
            <a:r>
              <a:rPr lang="fr-FR" sz="1800" b="1" i="1" dirty="0"/>
              <a:t>Psaumes 59.4</a:t>
            </a:r>
            <a:endParaRPr lang="fr-FR" sz="1600" b="1" i="1" dirty="0"/>
          </a:p>
        </p:txBody>
      </p:sp>
      <p:sp>
        <p:nvSpPr>
          <p:cNvPr id="4" name="ZoneTexte 3">
            <a:extLst>
              <a:ext uri="{FF2B5EF4-FFF2-40B4-BE49-F238E27FC236}">
                <a16:creationId xmlns:a16="http://schemas.microsoft.com/office/drawing/2014/main" id="{62BDB4C2-F41E-0EB2-D397-8D779E018036}"/>
              </a:ext>
            </a:extLst>
          </p:cNvPr>
          <p:cNvSpPr txBox="1"/>
          <p:nvPr/>
        </p:nvSpPr>
        <p:spPr>
          <a:xfrm>
            <a:off x="195330" y="2605989"/>
            <a:ext cx="11880760" cy="3139321"/>
          </a:xfrm>
          <a:prstGeom prst="rect">
            <a:avLst/>
          </a:prstGeom>
          <a:noFill/>
        </p:spPr>
        <p:txBody>
          <a:bodyPr wrap="square">
            <a:spAutoFit/>
          </a:bodyPr>
          <a:lstStyle/>
          <a:p>
            <a:pPr marL="36900" indent="0">
              <a:buNone/>
            </a:pPr>
            <a:r>
              <a:rPr lang="fr-FR" sz="2200" b="1" baseline="30000" dirty="0"/>
              <a:t>1 </a:t>
            </a:r>
            <a:r>
              <a:rPr lang="fr-FR" sz="2200" dirty="0"/>
              <a:t>Saül parla à son fils Jonathan et à tous ses serviteurs de faire mourir David. […]</a:t>
            </a:r>
          </a:p>
          <a:p>
            <a:pPr marL="36900" indent="0">
              <a:buNone/>
            </a:pPr>
            <a:endParaRPr lang="fr-FR" sz="2200" dirty="0"/>
          </a:p>
          <a:p>
            <a:pPr marL="36900" indent="0">
              <a:buNone/>
            </a:pPr>
            <a:r>
              <a:rPr lang="fr-FR" sz="2200" b="1" baseline="30000" dirty="0"/>
              <a:t>4 </a:t>
            </a:r>
            <a:r>
              <a:rPr lang="fr-FR" sz="2200" dirty="0"/>
              <a:t>Jonathan parla en bien de David à son père Saül. Il dit: «Que le roi ne commette pas de péché envers son serviteur David, </a:t>
            </a:r>
            <a:r>
              <a:rPr lang="fr-FR" sz="2200" b="1" u="sng" dirty="0"/>
              <a:t>car il n'en a pas commis envers toi</a:t>
            </a:r>
            <a:r>
              <a:rPr lang="fr-FR" sz="2200" dirty="0"/>
              <a:t>. Au contraire, </a:t>
            </a:r>
            <a:r>
              <a:rPr lang="fr-FR" sz="2200" b="1" u="sng" dirty="0"/>
              <a:t>il a agi pour ton bien</a:t>
            </a:r>
            <a:r>
              <a:rPr lang="fr-FR" sz="2200" dirty="0"/>
              <a:t>: </a:t>
            </a:r>
            <a:r>
              <a:rPr lang="fr-FR" sz="2200" b="1" baseline="30000" dirty="0"/>
              <a:t>5 </a:t>
            </a:r>
            <a:r>
              <a:rPr lang="fr-FR" sz="2200" dirty="0"/>
              <a:t>il a risqué sa vie, il a tué le Philistin, et l'Eternel a accompli une grande délivrance pour tout Israël. Tu as vu cela et tu t'en es réjoui. </a:t>
            </a:r>
            <a:r>
              <a:rPr lang="fr-FR" sz="2200" b="1" u="sng" dirty="0"/>
              <a:t>Pourquoi pécherais-tu contre le sang innocent et ferais-tu mourir David sans raison?</a:t>
            </a:r>
            <a:r>
              <a:rPr lang="fr-FR" sz="2200" dirty="0"/>
              <a:t>» </a:t>
            </a:r>
            <a:r>
              <a:rPr lang="fr-FR" sz="2200" b="1" baseline="30000" dirty="0"/>
              <a:t>6 </a:t>
            </a:r>
            <a:r>
              <a:rPr lang="fr-FR" sz="2200" dirty="0"/>
              <a:t>Saül écouta Jonathan et jura: «L'Eternel est vivant! David ne mourra pas.» </a:t>
            </a:r>
          </a:p>
          <a:p>
            <a:pPr marL="36900" indent="0">
              <a:buNone/>
            </a:pPr>
            <a:endParaRPr lang="fr-FR" sz="2200" dirty="0"/>
          </a:p>
        </p:txBody>
      </p:sp>
      <p:sp>
        <p:nvSpPr>
          <p:cNvPr id="5" name="ZoneTexte 4">
            <a:extLst>
              <a:ext uri="{FF2B5EF4-FFF2-40B4-BE49-F238E27FC236}">
                <a16:creationId xmlns:a16="http://schemas.microsoft.com/office/drawing/2014/main" id="{EF7A7AB8-6C0B-B119-2200-984BF770766E}"/>
              </a:ext>
            </a:extLst>
          </p:cNvPr>
          <p:cNvSpPr txBox="1"/>
          <p:nvPr/>
        </p:nvSpPr>
        <p:spPr>
          <a:xfrm>
            <a:off x="4185633" y="1736244"/>
            <a:ext cx="7922653" cy="491801"/>
          </a:xfrm>
          <a:prstGeom prst="rect">
            <a:avLst/>
          </a:prstGeom>
          <a:noFill/>
        </p:spPr>
        <p:txBody>
          <a:bodyPr wrap="square">
            <a:spAutoFit/>
          </a:bodyPr>
          <a:lstStyle/>
          <a:p>
            <a:pPr marL="36900" indent="0" algn="r">
              <a:lnSpc>
                <a:spcPct val="120000"/>
              </a:lnSpc>
              <a:buNone/>
            </a:pPr>
            <a:r>
              <a:rPr lang="fr-FR" sz="2400" b="1" dirty="0">
                <a:latin typeface="Century Gothic" panose="020B0502020202020204" pitchFamily="34" charset="0"/>
                <a:ea typeface="Times New Roman" panose="02020603050405020304" pitchFamily="18" charset="0"/>
                <a:cs typeface="Arial" panose="020B0604020202020204" pitchFamily="34" charset="0"/>
              </a:rPr>
              <a:t>1 Samuel 19</a:t>
            </a:r>
          </a:p>
        </p:txBody>
      </p:sp>
    </p:spTree>
    <p:extLst>
      <p:ext uri="{BB962C8B-B14F-4D97-AF65-F5344CB8AC3E}">
        <p14:creationId xmlns:p14="http://schemas.microsoft.com/office/powerpoint/2010/main" val="1784947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A08E6-FE8A-D7ED-DF78-E26528D9D5D3}"/>
            </a:ext>
          </a:extLst>
        </p:cNvPr>
        <p:cNvGrpSpPr/>
        <p:nvPr/>
      </p:nvGrpSpPr>
      <p:grpSpPr>
        <a:xfrm>
          <a:off x="0" y="0"/>
          <a:ext cx="0" cy="0"/>
          <a:chOff x="0" y="0"/>
          <a:chExt cx="0" cy="0"/>
        </a:xfrm>
      </p:grpSpPr>
      <p:sp>
        <p:nvSpPr>
          <p:cNvPr id="9" name="Espace réservé du contenu 2">
            <a:extLst>
              <a:ext uri="{FF2B5EF4-FFF2-40B4-BE49-F238E27FC236}">
                <a16:creationId xmlns:a16="http://schemas.microsoft.com/office/drawing/2014/main" id="{28249D56-BCDF-E931-3DFC-B46EF568BC64}"/>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a:t>
            </a:r>
            <a:r>
              <a:rPr lang="fr-FR" sz="2400" i="1" dirty="0">
                <a:effectLst/>
              </a:rPr>
              <a:t>Des hommes puissants complotent contre moi sans que je sois coupable, sans </a:t>
            </a:r>
            <a:r>
              <a:rPr lang="fr-FR" sz="2400" b="1" i="1" u="sng" dirty="0">
                <a:effectLst/>
              </a:rPr>
              <a:t>que j’aie péché</a:t>
            </a:r>
            <a:r>
              <a:rPr lang="fr-FR" sz="2400" i="1" dirty="0">
                <a:effectLst/>
              </a:rPr>
              <a:t>, </a:t>
            </a:r>
            <a:r>
              <a:rPr lang="fr-FR" sz="2400" dirty="0">
                <a:effectLst/>
              </a:rPr>
              <a:t>»</a:t>
            </a:r>
          </a:p>
        </p:txBody>
      </p:sp>
      <p:sp>
        <p:nvSpPr>
          <p:cNvPr id="3" name="Espace réservé du contenu 2">
            <a:extLst>
              <a:ext uri="{FF2B5EF4-FFF2-40B4-BE49-F238E27FC236}">
                <a16:creationId xmlns:a16="http://schemas.microsoft.com/office/drawing/2014/main" id="{DA5EE685-8FDE-81A9-24AD-7483AF7C32FD}"/>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David, sans péché ?  </a:t>
            </a:r>
          </a:p>
          <a:p>
            <a:pPr indent="-420300" algn="r">
              <a:spcBef>
                <a:spcPts val="0"/>
              </a:spcBef>
              <a:spcAft>
                <a:spcPts val="0"/>
              </a:spcAft>
            </a:pPr>
            <a:r>
              <a:rPr lang="fr-FR" sz="1800" b="1" i="1" dirty="0"/>
              <a:t>Psaumes 59.4</a:t>
            </a:r>
            <a:endParaRPr lang="fr-FR" sz="1600" b="1" i="1" dirty="0"/>
          </a:p>
        </p:txBody>
      </p:sp>
      <p:sp>
        <p:nvSpPr>
          <p:cNvPr id="4" name="ZoneTexte 3">
            <a:extLst>
              <a:ext uri="{FF2B5EF4-FFF2-40B4-BE49-F238E27FC236}">
                <a16:creationId xmlns:a16="http://schemas.microsoft.com/office/drawing/2014/main" id="{78C74400-9A97-6437-F060-B222886759A4}"/>
              </a:ext>
            </a:extLst>
          </p:cNvPr>
          <p:cNvSpPr txBox="1"/>
          <p:nvPr/>
        </p:nvSpPr>
        <p:spPr>
          <a:xfrm>
            <a:off x="195330" y="2605989"/>
            <a:ext cx="11880760" cy="3816429"/>
          </a:xfrm>
          <a:prstGeom prst="rect">
            <a:avLst/>
          </a:prstGeom>
          <a:noFill/>
        </p:spPr>
        <p:txBody>
          <a:bodyPr wrap="square">
            <a:spAutoFit/>
          </a:bodyPr>
          <a:lstStyle/>
          <a:p>
            <a:pPr marL="36900" indent="0">
              <a:buNone/>
            </a:pPr>
            <a:r>
              <a:rPr lang="fr-FR" sz="2200" b="1" baseline="30000" dirty="0"/>
              <a:t>1 </a:t>
            </a:r>
            <a:r>
              <a:rPr lang="fr-FR" sz="2200" dirty="0"/>
              <a:t>Saül parla à son fils Jonathan et à tous ses serviteurs de faire mourir David. […]</a:t>
            </a:r>
          </a:p>
          <a:p>
            <a:pPr marL="36900" indent="0">
              <a:buNone/>
            </a:pPr>
            <a:endParaRPr lang="fr-FR" sz="2200" dirty="0"/>
          </a:p>
          <a:p>
            <a:pPr marL="36900" indent="0">
              <a:buNone/>
            </a:pPr>
            <a:r>
              <a:rPr lang="fr-FR" sz="2200" b="1" baseline="30000" dirty="0"/>
              <a:t>4 </a:t>
            </a:r>
            <a:r>
              <a:rPr lang="fr-FR" sz="2200" dirty="0"/>
              <a:t>Jonathan parla en bien de David à son père Saül. Il dit: «Que le roi ne commette pas de péché envers son serviteur David, </a:t>
            </a:r>
            <a:r>
              <a:rPr lang="fr-FR" sz="2200" b="1" u="sng" dirty="0"/>
              <a:t>car il n'en a pas commis envers toi</a:t>
            </a:r>
            <a:r>
              <a:rPr lang="fr-FR" sz="2200" dirty="0"/>
              <a:t>. Au contraire, </a:t>
            </a:r>
            <a:r>
              <a:rPr lang="fr-FR" sz="2200" b="1" u="sng" dirty="0"/>
              <a:t>il a agi pour ton bien</a:t>
            </a:r>
            <a:r>
              <a:rPr lang="fr-FR" sz="2200" dirty="0"/>
              <a:t>: </a:t>
            </a:r>
            <a:r>
              <a:rPr lang="fr-FR" sz="2200" b="1" baseline="30000" dirty="0"/>
              <a:t>5 </a:t>
            </a:r>
            <a:r>
              <a:rPr lang="fr-FR" sz="2200" dirty="0"/>
              <a:t>il a risqué sa vie, il a tué le Philistin, et l'Eternel a accompli une grande délivrance pour tout Israël. Tu as vu cela et tu t'en es réjoui. </a:t>
            </a:r>
            <a:r>
              <a:rPr lang="fr-FR" sz="2200" b="1" u="sng" dirty="0"/>
              <a:t>Pourquoi pécherais-tu contre le sang innocent et ferais-tu mourir David sans raison?</a:t>
            </a:r>
            <a:r>
              <a:rPr lang="fr-FR" sz="2200" dirty="0"/>
              <a:t>» </a:t>
            </a:r>
            <a:r>
              <a:rPr lang="fr-FR" sz="2200" b="1" baseline="30000" dirty="0"/>
              <a:t>6 </a:t>
            </a:r>
            <a:r>
              <a:rPr lang="fr-FR" sz="2200" dirty="0"/>
              <a:t>Saül écouta Jonathan et jura: «L'Eternel est vivant! David ne mourra pas.» </a:t>
            </a:r>
          </a:p>
          <a:p>
            <a:pPr marL="36900" indent="0">
              <a:buNone/>
            </a:pPr>
            <a:endParaRPr lang="fr-FR" sz="2200" dirty="0"/>
          </a:p>
          <a:p>
            <a:pPr marL="36900" indent="0">
              <a:buNone/>
            </a:pPr>
            <a:r>
              <a:rPr lang="fr-FR" sz="2200" dirty="0"/>
              <a:t>[…] </a:t>
            </a:r>
            <a:r>
              <a:rPr lang="fr-FR" sz="2200" b="1" baseline="30000" dirty="0"/>
              <a:t>11 </a:t>
            </a:r>
            <a:r>
              <a:rPr lang="fr-FR" sz="2200" dirty="0"/>
              <a:t>Saül envoya des hommes à la maison de David pour le surveiller et le faire mourir au matin. </a:t>
            </a:r>
          </a:p>
        </p:txBody>
      </p:sp>
      <p:sp>
        <p:nvSpPr>
          <p:cNvPr id="5" name="ZoneTexte 4">
            <a:extLst>
              <a:ext uri="{FF2B5EF4-FFF2-40B4-BE49-F238E27FC236}">
                <a16:creationId xmlns:a16="http://schemas.microsoft.com/office/drawing/2014/main" id="{80B0520B-2B52-8CDB-F6F2-74E2F2CCA378}"/>
              </a:ext>
            </a:extLst>
          </p:cNvPr>
          <p:cNvSpPr txBox="1"/>
          <p:nvPr/>
        </p:nvSpPr>
        <p:spPr>
          <a:xfrm>
            <a:off x="4185633" y="1736244"/>
            <a:ext cx="7922653" cy="491801"/>
          </a:xfrm>
          <a:prstGeom prst="rect">
            <a:avLst/>
          </a:prstGeom>
          <a:noFill/>
        </p:spPr>
        <p:txBody>
          <a:bodyPr wrap="square">
            <a:spAutoFit/>
          </a:bodyPr>
          <a:lstStyle/>
          <a:p>
            <a:pPr marL="36900" indent="0" algn="r">
              <a:lnSpc>
                <a:spcPct val="120000"/>
              </a:lnSpc>
              <a:buNone/>
            </a:pPr>
            <a:r>
              <a:rPr lang="fr-FR" sz="2400" b="1" dirty="0">
                <a:latin typeface="Century Gothic" panose="020B0502020202020204" pitchFamily="34" charset="0"/>
                <a:ea typeface="Times New Roman" panose="02020603050405020304" pitchFamily="18" charset="0"/>
                <a:cs typeface="Arial" panose="020B0604020202020204" pitchFamily="34" charset="0"/>
              </a:rPr>
              <a:t>1 Samuel 19</a:t>
            </a:r>
          </a:p>
        </p:txBody>
      </p:sp>
    </p:spTree>
    <p:extLst>
      <p:ext uri="{BB962C8B-B14F-4D97-AF65-F5344CB8AC3E}">
        <p14:creationId xmlns:p14="http://schemas.microsoft.com/office/powerpoint/2010/main" val="3106736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BA86A-0961-274D-D428-3240E1E89C06}"/>
            </a:ext>
          </a:extLst>
        </p:cNvPr>
        <p:cNvGrpSpPr/>
        <p:nvPr/>
      </p:nvGrpSpPr>
      <p:grpSpPr>
        <a:xfrm>
          <a:off x="0" y="0"/>
          <a:ext cx="0" cy="0"/>
          <a:chOff x="0" y="0"/>
          <a:chExt cx="0" cy="0"/>
        </a:xfrm>
      </p:grpSpPr>
      <p:sp>
        <p:nvSpPr>
          <p:cNvPr id="3" name="Sous-titre 2">
            <a:extLst>
              <a:ext uri="{FF2B5EF4-FFF2-40B4-BE49-F238E27FC236}">
                <a16:creationId xmlns:a16="http://schemas.microsoft.com/office/drawing/2014/main" id="{B6B1AEB7-CA5B-EB6A-83B9-FA295D81B6A5}"/>
              </a:ext>
            </a:extLst>
          </p:cNvPr>
          <p:cNvSpPr>
            <a:spLocks noGrp="1"/>
          </p:cNvSpPr>
          <p:nvPr>
            <p:ph type="subTitle" idx="1"/>
          </p:nvPr>
        </p:nvSpPr>
        <p:spPr>
          <a:xfrm>
            <a:off x="274196" y="1115568"/>
            <a:ext cx="3571102" cy="4626863"/>
          </a:xfrm>
        </p:spPr>
        <p:txBody>
          <a:bodyPr rtlCol="0" anchor="ctr">
            <a:normAutofit/>
          </a:bodyPr>
          <a:lstStyle/>
          <a:p>
            <a:pPr algn="r"/>
            <a:r>
              <a:rPr lang="fr-FR" sz="3600" dirty="0"/>
              <a:t>Psaumes 59</a:t>
            </a:r>
            <a:endParaRPr lang="fr" sz="3600" dirty="0"/>
          </a:p>
        </p:txBody>
      </p:sp>
      <p:cxnSp>
        <p:nvCxnSpPr>
          <p:cNvPr id="4" name="Connecteur droit 3">
            <a:extLst>
              <a:ext uri="{FF2B5EF4-FFF2-40B4-BE49-F238E27FC236}">
                <a16:creationId xmlns:a16="http://schemas.microsoft.com/office/drawing/2014/main" id="{ACA8CF4C-6748-076A-F88D-429C27045356}"/>
              </a:ext>
            </a:extLst>
          </p:cNvPr>
          <p:cNvCxnSpPr/>
          <p:nvPr/>
        </p:nvCxnSpPr>
        <p:spPr>
          <a:xfrm>
            <a:off x="4251415" y="2252961"/>
            <a:ext cx="0" cy="2743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460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A4CBA-0521-5356-6E7E-A28353564D2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4EA83C1-40DC-A4EA-74BA-1AD71E1B774C}"/>
              </a:ext>
            </a:extLst>
          </p:cNvPr>
          <p:cNvSpPr/>
          <p:nvPr/>
        </p:nvSpPr>
        <p:spPr>
          <a:xfrm>
            <a:off x="252733" y="3000777"/>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DB1D852E-7082-4AFB-C974-719582EDA3FD}"/>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821B8442-98D1-F6B1-DA04-26831689FBBC}"/>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dirty="0"/>
              <a:t>Dieu personnel</a:t>
            </a:r>
          </a:p>
          <a:p>
            <a:pPr>
              <a:spcAft>
                <a:spcPts val="1800"/>
              </a:spcAft>
            </a:pPr>
            <a:r>
              <a:rPr lang="fr-FR" sz="2800" b="1" dirty="0"/>
              <a:t>Dieu est juste</a:t>
            </a:r>
          </a:p>
          <a:p>
            <a:pPr>
              <a:spcAft>
                <a:spcPts val="1800"/>
              </a:spcAft>
            </a:pPr>
            <a:endParaRPr lang="fr-FR" sz="2400" b="1" dirty="0"/>
          </a:p>
        </p:txBody>
      </p:sp>
      <p:sp>
        <p:nvSpPr>
          <p:cNvPr id="9" name="Espace réservé du contenu 2">
            <a:extLst>
              <a:ext uri="{FF2B5EF4-FFF2-40B4-BE49-F238E27FC236}">
                <a16:creationId xmlns:a16="http://schemas.microsoft.com/office/drawing/2014/main" id="{339161D3-A61A-BAD6-4EDF-14BDED75A202}"/>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a:t>
            </a:r>
            <a:r>
              <a:rPr lang="fr-FR" sz="2400" i="1" dirty="0">
                <a:effectLst/>
              </a:rPr>
              <a:t>Des hommes puissants complotent contre moi sans que je sois coupable, sans </a:t>
            </a:r>
            <a:r>
              <a:rPr lang="fr-FR" sz="2400" b="1" i="1" u="sng" dirty="0">
                <a:effectLst/>
              </a:rPr>
              <a:t>que j’aie péché</a:t>
            </a:r>
            <a:r>
              <a:rPr lang="fr-FR" sz="2400" i="1" dirty="0">
                <a:effectLst/>
              </a:rPr>
              <a:t>, </a:t>
            </a:r>
            <a:r>
              <a:rPr lang="fr-FR" sz="2400" dirty="0">
                <a:effectLst/>
              </a:rPr>
              <a:t>»</a:t>
            </a:r>
          </a:p>
        </p:txBody>
      </p:sp>
      <p:sp>
        <p:nvSpPr>
          <p:cNvPr id="3" name="Espace réservé du contenu 2">
            <a:extLst>
              <a:ext uri="{FF2B5EF4-FFF2-40B4-BE49-F238E27FC236}">
                <a16:creationId xmlns:a16="http://schemas.microsoft.com/office/drawing/2014/main" id="{127353FE-726D-40F5-B911-E0AD1E49E189}"/>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David, sans péché ?  </a:t>
            </a:r>
          </a:p>
          <a:p>
            <a:pPr indent="-420300" algn="r">
              <a:spcBef>
                <a:spcPts val="0"/>
              </a:spcBef>
              <a:spcAft>
                <a:spcPts val="0"/>
              </a:spcAft>
            </a:pPr>
            <a:r>
              <a:rPr lang="fr-FR" sz="1800" b="1" i="1" dirty="0"/>
              <a:t>Psaumes 59.4</a:t>
            </a:r>
            <a:endParaRPr lang="fr-FR" sz="1600" b="1" i="1" dirty="0"/>
          </a:p>
        </p:txBody>
      </p:sp>
    </p:spTree>
    <p:extLst>
      <p:ext uri="{BB962C8B-B14F-4D97-AF65-F5344CB8AC3E}">
        <p14:creationId xmlns:p14="http://schemas.microsoft.com/office/powerpoint/2010/main" val="1333102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16048-E072-AF8E-5251-04ADE4AF7FD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949C070-9D6C-AE04-1CE5-97C34DF7EF15}"/>
              </a:ext>
            </a:extLst>
          </p:cNvPr>
          <p:cNvSpPr/>
          <p:nvPr/>
        </p:nvSpPr>
        <p:spPr>
          <a:xfrm>
            <a:off x="252733" y="3000777"/>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4C61C086-0DF9-E4A7-6E09-4176A6C5D8EF}"/>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9CFD10D1-B281-C3DE-66E4-F9078EB881F6}"/>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dirty="0"/>
              <a:t>Dieu personnel</a:t>
            </a:r>
          </a:p>
          <a:p>
            <a:pPr>
              <a:spcAft>
                <a:spcPts val="1800"/>
              </a:spcAft>
            </a:pPr>
            <a:r>
              <a:rPr lang="fr-FR" sz="2800" b="1" dirty="0"/>
              <a:t>Dieu est juste</a:t>
            </a:r>
          </a:p>
          <a:p>
            <a:pPr>
              <a:spcAft>
                <a:spcPts val="1800"/>
              </a:spcAft>
            </a:pPr>
            <a:endParaRPr lang="fr-FR" sz="2400" b="1" dirty="0"/>
          </a:p>
        </p:txBody>
      </p:sp>
      <p:sp>
        <p:nvSpPr>
          <p:cNvPr id="9" name="Espace réservé du contenu 2">
            <a:extLst>
              <a:ext uri="{FF2B5EF4-FFF2-40B4-BE49-F238E27FC236}">
                <a16:creationId xmlns:a16="http://schemas.microsoft.com/office/drawing/2014/main" id="{75DED51A-584A-45C3-21C2-AA62AAD88BE8}"/>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a:t>
            </a:r>
            <a:r>
              <a:rPr lang="fr-FR" sz="2400" i="1" dirty="0">
                <a:effectLst/>
              </a:rPr>
              <a:t>Des hommes puissants complotent contre moi sans que je sois coupable, sans </a:t>
            </a:r>
            <a:r>
              <a:rPr lang="fr-FR" sz="2400" b="1" i="1" u="sng" dirty="0">
                <a:effectLst/>
              </a:rPr>
              <a:t>que j’aie péché</a:t>
            </a:r>
            <a:r>
              <a:rPr lang="fr-FR" sz="2400" i="1" dirty="0">
                <a:effectLst/>
              </a:rPr>
              <a:t>, </a:t>
            </a:r>
            <a:r>
              <a:rPr lang="fr-FR" sz="2400" dirty="0">
                <a:effectLst/>
              </a:rPr>
              <a:t>»</a:t>
            </a:r>
          </a:p>
        </p:txBody>
      </p:sp>
      <p:sp>
        <p:nvSpPr>
          <p:cNvPr id="3" name="Espace réservé du contenu 2">
            <a:extLst>
              <a:ext uri="{FF2B5EF4-FFF2-40B4-BE49-F238E27FC236}">
                <a16:creationId xmlns:a16="http://schemas.microsoft.com/office/drawing/2014/main" id="{5CD80F89-B910-B0DC-E2DD-52441C51EF77}"/>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David, sans péché ?  </a:t>
            </a:r>
          </a:p>
          <a:p>
            <a:pPr indent="-420300" algn="r">
              <a:spcBef>
                <a:spcPts val="0"/>
              </a:spcBef>
              <a:spcAft>
                <a:spcPts val="0"/>
              </a:spcAft>
            </a:pPr>
            <a:r>
              <a:rPr lang="fr-FR" sz="1800" b="1" i="1" dirty="0"/>
              <a:t>Psaumes 59.4</a:t>
            </a:r>
            <a:endParaRPr lang="fr-FR" sz="1600" b="1" i="1" dirty="0"/>
          </a:p>
        </p:txBody>
      </p:sp>
      <p:sp>
        <p:nvSpPr>
          <p:cNvPr id="5" name="ZoneTexte 4">
            <a:extLst>
              <a:ext uri="{FF2B5EF4-FFF2-40B4-BE49-F238E27FC236}">
                <a16:creationId xmlns:a16="http://schemas.microsoft.com/office/drawing/2014/main" id="{D75F208D-0A5A-C3E1-8AB9-212528628AA0}"/>
              </a:ext>
            </a:extLst>
          </p:cNvPr>
          <p:cNvSpPr txBox="1"/>
          <p:nvPr/>
        </p:nvSpPr>
        <p:spPr>
          <a:xfrm>
            <a:off x="3965653" y="1736244"/>
            <a:ext cx="8142634" cy="491801"/>
          </a:xfrm>
          <a:prstGeom prst="rect">
            <a:avLst/>
          </a:prstGeom>
          <a:noFill/>
        </p:spPr>
        <p:txBody>
          <a:bodyPr wrap="square">
            <a:spAutoFit/>
          </a:bodyPr>
          <a:lstStyle/>
          <a:p>
            <a:pPr marL="36900" indent="0" algn="r">
              <a:lnSpc>
                <a:spcPct val="120000"/>
              </a:lnSpc>
              <a:buNone/>
            </a:pPr>
            <a:r>
              <a:rPr lang="fr-FR" sz="2400" b="1" dirty="0">
                <a:latin typeface="Century Gothic" panose="020B0502020202020204" pitchFamily="34" charset="0"/>
                <a:ea typeface="Times New Roman" panose="02020603050405020304" pitchFamily="18" charset="0"/>
                <a:cs typeface="Arial" panose="020B0604020202020204" pitchFamily="34" charset="0"/>
              </a:rPr>
              <a:t>Exode 34.7</a:t>
            </a:r>
          </a:p>
        </p:txBody>
      </p:sp>
      <p:sp>
        <p:nvSpPr>
          <p:cNvPr id="4" name="ZoneTexte 3">
            <a:extLst>
              <a:ext uri="{FF2B5EF4-FFF2-40B4-BE49-F238E27FC236}">
                <a16:creationId xmlns:a16="http://schemas.microsoft.com/office/drawing/2014/main" id="{CE863EDC-2635-3531-1941-35634768CAE6}"/>
              </a:ext>
            </a:extLst>
          </p:cNvPr>
          <p:cNvSpPr txBox="1"/>
          <p:nvPr/>
        </p:nvSpPr>
        <p:spPr>
          <a:xfrm>
            <a:off x="4185634" y="3304838"/>
            <a:ext cx="7864337" cy="461665"/>
          </a:xfrm>
          <a:prstGeom prst="rect">
            <a:avLst/>
          </a:prstGeom>
          <a:noFill/>
        </p:spPr>
        <p:txBody>
          <a:bodyPr wrap="square">
            <a:spAutoFit/>
          </a:bodyPr>
          <a:lstStyle/>
          <a:p>
            <a:pPr marL="36900" indent="0">
              <a:buNone/>
            </a:pPr>
            <a:r>
              <a:rPr lang="fr-FR" sz="2400" b="1" baseline="30000" dirty="0"/>
              <a:t>7 </a:t>
            </a:r>
            <a:r>
              <a:rPr lang="fr-FR" sz="2400" dirty="0"/>
              <a:t>[…] mais il ne traite pas le coupable en innocent</a:t>
            </a:r>
          </a:p>
        </p:txBody>
      </p:sp>
    </p:spTree>
    <p:extLst>
      <p:ext uri="{BB962C8B-B14F-4D97-AF65-F5344CB8AC3E}">
        <p14:creationId xmlns:p14="http://schemas.microsoft.com/office/powerpoint/2010/main" val="592495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EB502-BF9F-6849-BC0B-301A949F732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81EB8F9-3FA6-DF65-08F2-CCC4042A3B4C}"/>
              </a:ext>
            </a:extLst>
          </p:cNvPr>
          <p:cNvSpPr/>
          <p:nvPr/>
        </p:nvSpPr>
        <p:spPr>
          <a:xfrm>
            <a:off x="252733" y="3000777"/>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7D32DB98-20D9-BAEA-3A7D-9B6A5644FD88}"/>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520E5152-F2E5-51D5-AE15-C27095F5E8DC}"/>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dirty="0"/>
              <a:t>Dieu personnel</a:t>
            </a:r>
          </a:p>
          <a:p>
            <a:pPr>
              <a:spcAft>
                <a:spcPts val="1800"/>
              </a:spcAft>
            </a:pPr>
            <a:r>
              <a:rPr lang="fr-FR" sz="2800" b="1" dirty="0"/>
              <a:t>Dieu est juste</a:t>
            </a:r>
          </a:p>
          <a:p>
            <a:pPr>
              <a:spcAft>
                <a:spcPts val="1800"/>
              </a:spcAft>
            </a:pPr>
            <a:endParaRPr lang="fr-FR" sz="2400" b="1" dirty="0"/>
          </a:p>
        </p:txBody>
      </p:sp>
      <p:sp>
        <p:nvSpPr>
          <p:cNvPr id="9" name="Espace réservé du contenu 2">
            <a:extLst>
              <a:ext uri="{FF2B5EF4-FFF2-40B4-BE49-F238E27FC236}">
                <a16:creationId xmlns:a16="http://schemas.microsoft.com/office/drawing/2014/main" id="{8F49A16A-2853-F518-1F1D-A9354069B084}"/>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a:t>
            </a:r>
            <a:r>
              <a:rPr lang="fr-FR" sz="2400" i="1" dirty="0">
                <a:effectLst/>
              </a:rPr>
              <a:t>Des hommes puissants complotent contre moi sans que je sois coupable, sans </a:t>
            </a:r>
            <a:r>
              <a:rPr lang="fr-FR" sz="2400" b="1" i="1" u="sng" dirty="0">
                <a:effectLst/>
              </a:rPr>
              <a:t>que j’aie péché</a:t>
            </a:r>
            <a:r>
              <a:rPr lang="fr-FR" sz="2400" i="1" dirty="0">
                <a:effectLst/>
              </a:rPr>
              <a:t>, </a:t>
            </a:r>
            <a:r>
              <a:rPr lang="fr-FR" sz="2400" dirty="0">
                <a:effectLst/>
              </a:rPr>
              <a:t>»</a:t>
            </a:r>
          </a:p>
        </p:txBody>
      </p:sp>
      <p:sp>
        <p:nvSpPr>
          <p:cNvPr id="3" name="Espace réservé du contenu 2">
            <a:extLst>
              <a:ext uri="{FF2B5EF4-FFF2-40B4-BE49-F238E27FC236}">
                <a16:creationId xmlns:a16="http://schemas.microsoft.com/office/drawing/2014/main" id="{D60ED555-AE32-CC65-48C4-157ECD6B3A96}"/>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David, sans péché ?  </a:t>
            </a:r>
          </a:p>
          <a:p>
            <a:pPr indent="-420300" algn="r">
              <a:spcBef>
                <a:spcPts val="0"/>
              </a:spcBef>
              <a:spcAft>
                <a:spcPts val="0"/>
              </a:spcAft>
            </a:pPr>
            <a:r>
              <a:rPr lang="fr-FR" sz="1800" b="1" i="1" dirty="0"/>
              <a:t>Psaumes 59.4</a:t>
            </a:r>
            <a:endParaRPr lang="fr-FR" sz="1600" b="1" i="1" dirty="0"/>
          </a:p>
        </p:txBody>
      </p:sp>
      <p:sp>
        <p:nvSpPr>
          <p:cNvPr id="5" name="ZoneTexte 4">
            <a:extLst>
              <a:ext uri="{FF2B5EF4-FFF2-40B4-BE49-F238E27FC236}">
                <a16:creationId xmlns:a16="http://schemas.microsoft.com/office/drawing/2014/main" id="{4DE18785-7FD3-97AF-2D23-BAE919B1DA13}"/>
              </a:ext>
            </a:extLst>
          </p:cNvPr>
          <p:cNvSpPr txBox="1"/>
          <p:nvPr/>
        </p:nvSpPr>
        <p:spPr>
          <a:xfrm>
            <a:off x="3965653" y="1736244"/>
            <a:ext cx="8142634" cy="491801"/>
          </a:xfrm>
          <a:prstGeom prst="rect">
            <a:avLst/>
          </a:prstGeom>
          <a:noFill/>
        </p:spPr>
        <p:txBody>
          <a:bodyPr wrap="square">
            <a:spAutoFit/>
          </a:bodyPr>
          <a:lstStyle/>
          <a:p>
            <a:pPr marL="36900" indent="0" algn="r">
              <a:lnSpc>
                <a:spcPct val="120000"/>
              </a:lnSpc>
              <a:buNone/>
            </a:pPr>
            <a:r>
              <a:rPr lang="fr-FR" sz="2400" b="1" dirty="0">
                <a:latin typeface="Century Gothic" panose="020B0502020202020204" pitchFamily="34" charset="0"/>
                <a:ea typeface="Times New Roman" panose="02020603050405020304" pitchFamily="18" charset="0"/>
                <a:cs typeface="Arial" panose="020B0604020202020204" pitchFamily="34" charset="0"/>
              </a:rPr>
              <a:t>Exode 34.7</a:t>
            </a:r>
          </a:p>
        </p:txBody>
      </p:sp>
      <p:sp>
        <p:nvSpPr>
          <p:cNvPr id="4" name="ZoneTexte 3">
            <a:extLst>
              <a:ext uri="{FF2B5EF4-FFF2-40B4-BE49-F238E27FC236}">
                <a16:creationId xmlns:a16="http://schemas.microsoft.com/office/drawing/2014/main" id="{84BA8EC4-2323-9FED-8F4B-F88725E2B6C3}"/>
              </a:ext>
            </a:extLst>
          </p:cNvPr>
          <p:cNvSpPr txBox="1"/>
          <p:nvPr/>
        </p:nvSpPr>
        <p:spPr>
          <a:xfrm>
            <a:off x="4185634" y="3304838"/>
            <a:ext cx="7864337" cy="461665"/>
          </a:xfrm>
          <a:prstGeom prst="rect">
            <a:avLst/>
          </a:prstGeom>
          <a:noFill/>
        </p:spPr>
        <p:txBody>
          <a:bodyPr wrap="square">
            <a:spAutoFit/>
          </a:bodyPr>
          <a:lstStyle/>
          <a:p>
            <a:pPr marL="36900" indent="0">
              <a:buNone/>
            </a:pPr>
            <a:r>
              <a:rPr lang="fr-FR" sz="2400" dirty="0"/>
              <a:t>mais il ne traite pas le coupable en innocent</a:t>
            </a:r>
          </a:p>
        </p:txBody>
      </p:sp>
      <p:sp>
        <p:nvSpPr>
          <p:cNvPr id="11" name="ZoneTexte 10">
            <a:extLst>
              <a:ext uri="{FF2B5EF4-FFF2-40B4-BE49-F238E27FC236}">
                <a16:creationId xmlns:a16="http://schemas.microsoft.com/office/drawing/2014/main" id="{36272B78-A60B-4D77-E1DD-F8EF46F3AE15}"/>
              </a:ext>
            </a:extLst>
          </p:cNvPr>
          <p:cNvSpPr txBox="1"/>
          <p:nvPr/>
        </p:nvSpPr>
        <p:spPr>
          <a:xfrm>
            <a:off x="4185634" y="2740401"/>
            <a:ext cx="7864337" cy="461665"/>
          </a:xfrm>
          <a:prstGeom prst="rect">
            <a:avLst/>
          </a:prstGeom>
          <a:noFill/>
        </p:spPr>
        <p:txBody>
          <a:bodyPr wrap="square">
            <a:spAutoFit/>
          </a:bodyPr>
          <a:lstStyle/>
          <a:p>
            <a:pPr marL="36900" indent="0">
              <a:buNone/>
            </a:pPr>
            <a:r>
              <a:rPr lang="fr-FR" sz="2400" b="1" baseline="30000" dirty="0"/>
              <a:t>7 </a:t>
            </a:r>
            <a:r>
              <a:rPr lang="fr-FR" sz="2400" dirty="0"/>
              <a:t> il pardonne la faute, la révolte et le péché, </a:t>
            </a:r>
          </a:p>
        </p:txBody>
      </p:sp>
    </p:spTree>
    <p:extLst>
      <p:ext uri="{BB962C8B-B14F-4D97-AF65-F5344CB8AC3E}">
        <p14:creationId xmlns:p14="http://schemas.microsoft.com/office/powerpoint/2010/main" val="1093493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D654A-D33A-ECE9-8706-B46D5AE9691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1DFECA7-9AB6-45CB-FEB8-DD3104803FDE}"/>
              </a:ext>
            </a:extLst>
          </p:cNvPr>
          <p:cNvSpPr/>
          <p:nvPr/>
        </p:nvSpPr>
        <p:spPr>
          <a:xfrm>
            <a:off x="252733" y="3737883"/>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27878C8A-D6B1-650E-A1A4-9046EBD6BFCF}"/>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1955DE89-92E4-1915-0465-CF078E6CBFF9}"/>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dirty="0"/>
              <a:t>Dieu personnel</a:t>
            </a:r>
          </a:p>
          <a:p>
            <a:pPr>
              <a:spcAft>
                <a:spcPts val="1800"/>
              </a:spcAft>
            </a:pPr>
            <a:r>
              <a:rPr lang="fr-FR" sz="2800" dirty="0"/>
              <a:t>Dieu est juste</a:t>
            </a:r>
          </a:p>
          <a:p>
            <a:pPr>
              <a:spcAft>
                <a:spcPts val="1800"/>
              </a:spcAft>
            </a:pPr>
            <a:r>
              <a:rPr lang="fr-FR" sz="2800" b="1" dirty="0"/>
              <a:t>Dieu de grâce</a:t>
            </a:r>
          </a:p>
        </p:txBody>
      </p:sp>
      <p:sp>
        <p:nvSpPr>
          <p:cNvPr id="9" name="Espace réservé du contenu 2">
            <a:extLst>
              <a:ext uri="{FF2B5EF4-FFF2-40B4-BE49-F238E27FC236}">
                <a16:creationId xmlns:a16="http://schemas.microsoft.com/office/drawing/2014/main" id="{0352F254-07DA-228B-8BB4-5D2F0CC8EA47}"/>
              </a:ext>
            </a:extLst>
          </p:cNvPr>
          <p:cNvSpPr>
            <a:spLocks noGrp="1"/>
          </p:cNvSpPr>
          <p:nvPr>
            <p:ph idx="1"/>
          </p:nvPr>
        </p:nvSpPr>
        <p:spPr>
          <a:xfrm>
            <a:off x="4333740" y="346043"/>
            <a:ext cx="7858260" cy="1005818"/>
          </a:xfrm>
          <a:ln w="38100">
            <a:solidFill>
              <a:srgbClr val="4E3822"/>
            </a:solidFill>
          </a:ln>
        </p:spPr>
        <p:txBody>
          <a:bodyPr anchor="ctr" anchorCtr="0">
            <a:normAutofit/>
          </a:bodyPr>
          <a:lstStyle/>
          <a:p>
            <a:pPr marL="36900" indent="0" algn="ctr">
              <a:buNone/>
            </a:pPr>
            <a:r>
              <a:rPr lang="fr-FR" sz="2400" dirty="0">
                <a:effectLst/>
              </a:rPr>
              <a:t>«  … </a:t>
            </a:r>
            <a:r>
              <a:rPr lang="fr-FR" sz="2400" i="1" dirty="0">
                <a:effectLst/>
              </a:rPr>
              <a:t>ne </a:t>
            </a:r>
            <a:r>
              <a:rPr lang="fr-FR" sz="2400" b="1" i="1" u="sng" dirty="0">
                <a:effectLst/>
              </a:rPr>
              <a:t>fais grâce</a:t>
            </a:r>
            <a:r>
              <a:rPr lang="fr-FR" sz="2400" b="1" i="1" dirty="0">
                <a:effectLst/>
              </a:rPr>
              <a:t> </a:t>
            </a:r>
            <a:r>
              <a:rPr lang="fr-FR" sz="2400" i="1" dirty="0">
                <a:effectLst/>
              </a:rPr>
              <a:t>à aucun de ces traîtres … </a:t>
            </a:r>
            <a:r>
              <a:rPr lang="fr-FR" sz="2400" dirty="0">
                <a:effectLst/>
              </a:rPr>
              <a:t>»</a:t>
            </a:r>
          </a:p>
        </p:txBody>
      </p:sp>
      <p:sp>
        <p:nvSpPr>
          <p:cNvPr id="3" name="Espace réservé du contenu 2">
            <a:extLst>
              <a:ext uri="{FF2B5EF4-FFF2-40B4-BE49-F238E27FC236}">
                <a16:creationId xmlns:a16="http://schemas.microsoft.com/office/drawing/2014/main" id="{803090F4-6041-18CE-4AC1-8ECEC12C086F}"/>
              </a:ext>
            </a:extLst>
          </p:cNvPr>
          <p:cNvSpPr txBox="1">
            <a:spLocks/>
          </p:cNvSpPr>
          <p:nvPr/>
        </p:nvSpPr>
        <p:spPr>
          <a:xfrm>
            <a:off x="-1" y="333165"/>
            <a:ext cx="4333741"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Pas de grâce ?</a:t>
            </a:r>
          </a:p>
          <a:p>
            <a:pPr indent="-420300" algn="r">
              <a:spcBef>
                <a:spcPts val="0"/>
              </a:spcBef>
              <a:spcAft>
                <a:spcPts val="0"/>
              </a:spcAft>
            </a:pPr>
            <a:r>
              <a:rPr lang="fr-FR" sz="1800" b="1" i="1" dirty="0"/>
              <a:t>Psaumes 59.6</a:t>
            </a:r>
            <a:endParaRPr lang="fr-FR" sz="1600" b="1" i="1" dirty="0"/>
          </a:p>
        </p:txBody>
      </p:sp>
    </p:spTree>
    <p:extLst>
      <p:ext uri="{BB962C8B-B14F-4D97-AF65-F5344CB8AC3E}">
        <p14:creationId xmlns:p14="http://schemas.microsoft.com/office/powerpoint/2010/main" val="3890104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1C60D-73C1-BCC7-6F28-7BF6605FBB7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89D7439-AF73-D2A5-99B9-D050A2E16F40}"/>
              </a:ext>
            </a:extLst>
          </p:cNvPr>
          <p:cNvSpPr/>
          <p:nvPr/>
        </p:nvSpPr>
        <p:spPr>
          <a:xfrm>
            <a:off x="252733" y="3737883"/>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E5BEE03D-3FE1-D4CC-8C72-D50F240C9DFC}"/>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3CE02CDB-664E-9822-6114-C89641648D07}"/>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dirty="0"/>
              <a:t>Dieu personnel</a:t>
            </a:r>
          </a:p>
          <a:p>
            <a:pPr>
              <a:spcAft>
                <a:spcPts val="1800"/>
              </a:spcAft>
            </a:pPr>
            <a:r>
              <a:rPr lang="fr-FR" sz="2800" dirty="0"/>
              <a:t>Dieu est juste</a:t>
            </a:r>
          </a:p>
          <a:p>
            <a:pPr>
              <a:spcAft>
                <a:spcPts val="1800"/>
              </a:spcAft>
            </a:pPr>
            <a:r>
              <a:rPr lang="fr-FR" sz="2800" b="1" dirty="0"/>
              <a:t>Dieu de grâce</a:t>
            </a:r>
          </a:p>
        </p:txBody>
      </p:sp>
      <p:sp>
        <p:nvSpPr>
          <p:cNvPr id="9" name="Espace réservé du contenu 2">
            <a:extLst>
              <a:ext uri="{FF2B5EF4-FFF2-40B4-BE49-F238E27FC236}">
                <a16:creationId xmlns:a16="http://schemas.microsoft.com/office/drawing/2014/main" id="{25960C01-B1B7-C48F-D7CA-3B4A4B608A65}"/>
              </a:ext>
            </a:extLst>
          </p:cNvPr>
          <p:cNvSpPr>
            <a:spLocks noGrp="1"/>
          </p:cNvSpPr>
          <p:nvPr>
            <p:ph idx="1"/>
          </p:nvPr>
        </p:nvSpPr>
        <p:spPr>
          <a:xfrm>
            <a:off x="4333740" y="346043"/>
            <a:ext cx="7858260" cy="1005818"/>
          </a:xfrm>
          <a:ln w="38100">
            <a:solidFill>
              <a:srgbClr val="4E3822"/>
            </a:solidFill>
          </a:ln>
        </p:spPr>
        <p:txBody>
          <a:bodyPr anchor="ctr" anchorCtr="0">
            <a:normAutofit/>
          </a:bodyPr>
          <a:lstStyle/>
          <a:p>
            <a:pPr marL="36900" indent="0" algn="ctr">
              <a:buNone/>
            </a:pPr>
            <a:r>
              <a:rPr lang="fr-FR" sz="2400" dirty="0">
                <a:effectLst/>
              </a:rPr>
              <a:t>«  … </a:t>
            </a:r>
            <a:r>
              <a:rPr lang="fr-FR" sz="2400" i="1" dirty="0">
                <a:effectLst/>
              </a:rPr>
              <a:t>ne </a:t>
            </a:r>
            <a:r>
              <a:rPr lang="fr-FR" sz="2400" b="1" i="1" u="sng" dirty="0">
                <a:effectLst/>
              </a:rPr>
              <a:t>fais grâce</a:t>
            </a:r>
            <a:r>
              <a:rPr lang="fr-FR" sz="2400" b="1" i="1" dirty="0">
                <a:effectLst/>
              </a:rPr>
              <a:t> </a:t>
            </a:r>
            <a:r>
              <a:rPr lang="fr-FR" sz="2400" i="1" dirty="0">
                <a:effectLst/>
              </a:rPr>
              <a:t>à aucun de ces traîtres … </a:t>
            </a:r>
            <a:r>
              <a:rPr lang="fr-FR" sz="2400" dirty="0">
                <a:effectLst/>
              </a:rPr>
              <a:t>»</a:t>
            </a:r>
          </a:p>
        </p:txBody>
      </p:sp>
      <p:sp>
        <p:nvSpPr>
          <p:cNvPr id="3" name="Espace réservé du contenu 2">
            <a:extLst>
              <a:ext uri="{FF2B5EF4-FFF2-40B4-BE49-F238E27FC236}">
                <a16:creationId xmlns:a16="http://schemas.microsoft.com/office/drawing/2014/main" id="{A7F45ED8-5C40-03E1-F8F3-6A52C0EA8E00}"/>
              </a:ext>
            </a:extLst>
          </p:cNvPr>
          <p:cNvSpPr txBox="1">
            <a:spLocks/>
          </p:cNvSpPr>
          <p:nvPr/>
        </p:nvSpPr>
        <p:spPr>
          <a:xfrm>
            <a:off x="-1" y="333165"/>
            <a:ext cx="4333741"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Pas de grâce ?</a:t>
            </a:r>
          </a:p>
          <a:p>
            <a:pPr indent="-420300" algn="r">
              <a:spcBef>
                <a:spcPts val="0"/>
              </a:spcBef>
              <a:spcAft>
                <a:spcPts val="0"/>
              </a:spcAft>
            </a:pPr>
            <a:r>
              <a:rPr lang="fr-FR" sz="1800" b="1" i="1" dirty="0"/>
              <a:t>Psaumes 59.6</a:t>
            </a:r>
            <a:endParaRPr lang="fr-FR" sz="1600" b="1" i="1" dirty="0"/>
          </a:p>
        </p:txBody>
      </p:sp>
      <p:sp>
        <p:nvSpPr>
          <p:cNvPr id="5" name="ZoneTexte 4">
            <a:extLst>
              <a:ext uri="{FF2B5EF4-FFF2-40B4-BE49-F238E27FC236}">
                <a16:creationId xmlns:a16="http://schemas.microsoft.com/office/drawing/2014/main" id="{A558DFA8-6F97-FA92-1790-36089ED59101}"/>
              </a:ext>
            </a:extLst>
          </p:cNvPr>
          <p:cNvSpPr txBox="1"/>
          <p:nvPr/>
        </p:nvSpPr>
        <p:spPr>
          <a:xfrm>
            <a:off x="3965653" y="1736244"/>
            <a:ext cx="8142634" cy="491801"/>
          </a:xfrm>
          <a:prstGeom prst="rect">
            <a:avLst/>
          </a:prstGeom>
          <a:noFill/>
        </p:spPr>
        <p:txBody>
          <a:bodyPr wrap="square">
            <a:spAutoFit/>
          </a:bodyPr>
          <a:lstStyle/>
          <a:p>
            <a:pPr marL="36900" indent="0" algn="r">
              <a:lnSpc>
                <a:spcPct val="120000"/>
              </a:lnSpc>
              <a:buNone/>
            </a:pPr>
            <a:r>
              <a:rPr lang="fr-FR" sz="2400" b="1" dirty="0">
                <a:latin typeface="Century Gothic" panose="020B0502020202020204" pitchFamily="34" charset="0"/>
                <a:ea typeface="Times New Roman" panose="02020603050405020304" pitchFamily="18" charset="0"/>
                <a:cs typeface="Arial" panose="020B0604020202020204" pitchFamily="34" charset="0"/>
              </a:rPr>
              <a:t>Jonas 3.10 à 4.2</a:t>
            </a:r>
          </a:p>
        </p:txBody>
      </p:sp>
      <p:sp>
        <p:nvSpPr>
          <p:cNvPr id="4" name="ZoneTexte 3">
            <a:extLst>
              <a:ext uri="{FF2B5EF4-FFF2-40B4-BE49-F238E27FC236}">
                <a16:creationId xmlns:a16="http://schemas.microsoft.com/office/drawing/2014/main" id="{BD672D62-4885-5E9A-6A3D-8B4DCFEC7A80}"/>
              </a:ext>
            </a:extLst>
          </p:cNvPr>
          <p:cNvSpPr txBox="1"/>
          <p:nvPr/>
        </p:nvSpPr>
        <p:spPr>
          <a:xfrm>
            <a:off x="4074930" y="2379951"/>
            <a:ext cx="7864337" cy="1569660"/>
          </a:xfrm>
          <a:prstGeom prst="rect">
            <a:avLst/>
          </a:prstGeom>
          <a:noFill/>
        </p:spPr>
        <p:txBody>
          <a:bodyPr wrap="square">
            <a:spAutoFit/>
          </a:bodyPr>
          <a:lstStyle/>
          <a:p>
            <a:pPr marL="36900" indent="0">
              <a:buNone/>
            </a:pPr>
            <a:r>
              <a:rPr lang="fr-FR" sz="2400" b="1" baseline="30000" dirty="0"/>
              <a:t>10 </a:t>
            </a:r>
            <a:r>
              <a:rPr lang="fr-FR" sz="2400" dirty="0"/>
              <a:t>Dieu vit ce qu’ils faisaient, il vit qu'ils renonçaient à leur mauvaise conduite. Alors Dieu regretta le mal dont il les avait menacés et ne le fit pas.</a:t>
            </a:r>
          </a:p>
          <a:p>
            <a:pPr marL="36900" indent="0">
              <a:buNone/>
            </a:pPr>
            <a:endParaRPr lang="fr-FR" sz="2400" dirty="0"/>
          </a:p>
        </p:txBody>
      </p:sp>
    </p:spTree>
    <p:extLst>
      <p:ext uri="{BB962C8B-B14F-4D97-AF65-F5344CB8AC3E}">
        <p14:creationId xmlns:p14="http://schemas.microsoft.com/office/powerpoint/2010/main" val="219381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8E954-BCA6-C718-19F6-721156FF48C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C471B03-C22F-7B37-5910-96CE6FA570EB}"/>
              </a:ext>
            </a:extLst>
          </p:cNvPr>
          <p:cNvSpPr/>
          <p:nvPr/>
        </p:nvSpPr>
        <p:spPr>
          <a:xfrm>
            <a:off x="252733" y="3737883"/>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994CA316-D07D-18BE-AFC0-06EC34ED967D}"/>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E6B77E00-9D3E-1BB8-C4A8-763918175CAB}"/>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dirty="0"/>
              <a:t>Dieu personnel</a:t>
            </a:r>
          </a:p>
          <a:p>
            <a:pPr>
              <a:spcAft>
                <a:spcPts val="1800"/>
              </a:spcAft>
            </a:pPr>
            <a:r>
              <a:rPr lang="fr-FR" sz="2800" dirty="0"/>
              <a:t>Dieu est juste</a:t>
            </a:r>
          </a:p>
          <a:p>
            <a:pPr>
              <a:spcAft>
                <a:spcPts val="1800"/>
              </a:spcAft>
            </a:pPr>
            <a:r>
              <a:rPr lang="fr-FR" sz="2800" b="1" dirty="0"/>
              <a:t>Dieu de grâce</a:t>
            </a:r>
          </a:p>
        </p:txBody>
      </p:sp>
      <p:sp>
        <p:nvSpPr>
          <p:cNvPr id="9" name="Espace réservé du contenu 2">
            <a:extLst>
              <a:ext uri="{FF2B5EF4-FFF2-40B4-BE49-F238E27FC236}">
                <a16:creationId xmlns:a16="http://schemas.microsoft.com/office/drawing/2014/main" id="{45572569-99B4-19E2-4BAC-AF563B8E233E}"/>
              </a:ext>
            </a:extLst>
          </p:cNvPr>
          <p:cNvSpPr>
            <a:spLocks noGrp="1"/>
          </p:cNvSpPr>
          <p:nvPr>
            <p:ph idx="1"/>
          </p:nvPr>
        </p:nvSpPr>
        <p:spPr>
          <a:xfrm>
            <a:off x="4333740" y="346043"/>
            <a:ext cx="7858260" cy="1005818"/>
          </a:xfrm>
          <a:ln w="38100">
            <a:solidFill>
              <a:srgbClr val="4E3822"/>
            </a:solidFill>
          </a:ln>
        </p:spPr>
        <p:txBody>
          <a:bodyPr anchor="ctr" anchorCtr="0">
            <a:normAutofit/>
          </a:bodyPr>
          <a:lstStyle/>
          <a:p>
            <a:pPr marL="36900" indent="0" algn="ctr">
              <a:buNone/>
            </a:pPr>
            <a:r>
              <a:rPr lang="fr-FR" sz="2400" dirty="0">
                <a:effectLst/>
              </a:rPr>
              <a:t>«  … </a:t>
            </a:r>
            <a:r>
              <a:rPr lang="fr-FR" sz="2400" i="1" dirty="0">
                <a:effectLst/>
              </a:rPr>
              <a:t>ne </a:t>
            </a:r>
            <a:r>
              <a:rPr lang="fr-FR" sz="2400" b="1" i="1" u="sng" dirty="0">
                <a:effectLst/>
              </a:rPr>
              <a:t>fais grâce</a:t>
            </a:r>
            <a:r>
              <a:rPr lang="fr-FR" sz="2400" b="1" i="1" dirty="0">
                <a:effectLst/>
              </a:rPr>
              <a:t> </a:t>
            </a:r>
            <a:r>
              <a:rPr lang="fr-FR" sz="2400" i="1" dirty="0">
                <a:effectLst/>
              </a:rPr>
              <a:t>à aucun de ces traîtres … </a:t>
            </a:r>
            <a:r>
              <a:rPr lang="fr-FR" sz="2400" dirty="0">
                <a:effectLst/>
              </a:rPr>
              <a:t>»</a:t>
            </a:r>
          </a:p>
        </p:txBody>
      </p:sp>
      <p:sp>
        <p:nvSpPr>
          <p:cNvPr id="3" name="Espace réservé du contenu 2">
            <a:extLst>
              <a:ext uri="{FF2B5EF4-FFF2-40B4-BE49-F238E27FC236}">
                <a16:creationId xmlns:a16="http://schemas.microsoft.com/office/drawing/2014/main" id="{F02E363D-A233-CCBD-A82F-57A59BC2D76D}"/>
              </a:ext>
            </a:extLst>
          </p:cNvPr>
          <p:cNvSpPr txBox="1">
            <a:spLocks/>
          </p:cNvSpPr>
          <p:nvPr/>
        </p:nvSpPr>
        <p:spPr>
          <a:xfrm>
            <a:off x="-1" y="333165"/>
            <a:ext cx="4333741"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Pas de grâce ?</a:t>
            </a:r>
          </a:p>
          <a:p>
            <a:pPr indent="-420300" algn="r">
              <a:spcBef>
                <a:spcPts val="0"/>
              </a:spcBef>
              <a:spcAft>
                <a:spcPts val="0"/>
              </a:spcAft>
            </a:pPr>
            <a:r>
              <a:rPr lang="fr-FR" sz="1800" b="1" i="1" dirty="0"/>
              <a:t>Psaumes 59.6</a:t>
            </a:r>
            <a:endParaRPr lang="fr-FR" sz="1600" b="1" i="1" dirty="0"/>
          </a:p>
        </p:txBody>
      </p:sp>
      <p:sp>
        <p:nvSpPr>
          <p:cNvPr id="5" name="ZoneTexte 4">
            <a:extLst>
              <a:ext uri="{FF2B5EF4-FFF2-40B4-BE49-F238E27FC236}">
                <a16:creationId xmlns:a16="http://schemas.microsoft.com/office/drawing/2014/main" id="{64264972-A7A8-7BE2-45ED-1F713330401A}"/>
              </a:ext>
            </a:extLst>
          </p:cNvPr>
          <p:cNvSpPr txBox="1"/>
          <p:nvPr/>
        </p:nvSpPr>
        <p:spPr>
          <a:xfrm>
            <a:off x="3965653" y="1736244"/>
            <a:ext cx="8142634" cy="491801"/>
          </a:xfrm>
          <a:prstGeom prst="rect">
            <a:avLst/>
          </a:prstGeom>
          <a:noFill/>
        </p:spPr>
        <p:txBody>
          <a:bodyPr wrap="square">
            <a:spAutoFit/>
          </a:bodyPr>
          <a:lstStyle/>
          <a:p>
            <a:pPr marL="36900" indent="0" algn="r">
              <a:lnSpc>
                <a:spcPct val="120000"/>
              </a:lnSpc>
              <a:buNone/>
            </a:pPr>
            <a:r>
              <a:rPr lang="fr-FR" sz="2400" b="1" dirty="0">
                <a:latin typeface="Century Gothic" panose="020B0502020202020204" pitchFamily="34" charset="0"/>
                <a:ea typeface="Times New Roman" panose="02020603050405020304" pitchFamily="18" charset="0"/>
                <a:cs typeface="Arial" panose="020B0604020202020204" pitchFamily="34" charset="0"/>
              </a:rPr>
              <a:t>Jonas 3.10 à 4.2</a:t>
            </a:r>
          </a:p>
        </p:txBody>
      </p:sp>
      <p:sp>
        <p:nvSpPr>
          <p:cNvPr id="4" name="ZoneTexte 3">
            <a:extLst>
              <a:ext uri="{FF2B5EF4-FFF2-40B4-BE49-F238E27FC236}">
                <a16:creationId xmlns:a16="http://schemas.microsoft.com/office/drawing/2014/main" id="{9FB71D34-895E-AFCC-4743-84BFB2B42BB4}"/>
              </a:ext>
            </a:extLst>
          </p:cNvPr>
          <p:cNvSpPr txBox="1"/>
          <p:nvPr/>
        </p:nvSpPr>
        <p:spPr>
          <a:xfrm>
            <a:off x="4074930" y="2379951"/>
            <a:ext cx="7864337" cy="4154984"/>
          </a:xfrm>
          <a:prstGeom prst="rect">
            <a:avLst/>
          </a:prstGeom>
          <a:noFill/>
        </p:spPr>
        <p:txBody>
          <a:bodyPr wrap="square">
            <a:spAutoFit/>
          </a:bodyPr>
          <a:lstStyle/>
          <a:p>
            <a:pPr marL="36900" indent="0">
              <a:buNone/>
            </a:pPr>
            <a:r>
              <a:rPr lang="fr-FR" sz="2400" b="1" baseline="30000" dirty="0"/>
              <a:t>10 </a:t>
            </a:r>
            <a:r>
              <a:rPr lang="fr-FR" sz="2400" dirty="0"/>
              <a:t>Dieu vit ce qu’ils faisaient, il vit qu'ils renonçaient à leur mauvaise conduite. Alors Dieu regretta le mal dont il les avait menacés et ne le fit pas.</a:t>
            </a:r>
          </a:p>
          <a:p>
            <a:pPr marL="36900" indent="0">
              <a:buNone/>
            </a:pPr>
            <a:endParaRPr lang="fr-FR" sz="2400" dirty="0"/>
          </a:p>
          <a:p>
            <a:pPr marL="36900" indent="0">
              <a:buNone/>
            </a:pPr>
            <a:r>
              <a:rPr lang="fr-FR" sz="2400" b="1" dirty="0"/>
              <a:t>4 </a:t>
            </a:r>
            <a:r>
              <a:rPr lang="fr-FR" sz="2400" b="1" baseline="30000" dirty="0"/>
              <a:t> 1</a:t>
            </a:r>
            <a:r>
              <a:rPr lang="fr-FR" sz="2400" dirty="0"/>
              <a:t>Jonas le prit très mal et fut irrité. </a:t>
            </a:r>
            <a:r>
              <a:rPr lang="fr-FR" sz="2400" b="1" baseline="30000" dirty="0"/>
              <a:t>2 </a:t>
            </a:r>
            <a:r>
              <a:rPr lang="fr-FR" sz="2400" dirty="0"/>
              <a:t>Il pria l'Eternel en disant: «Ah! Eternel, n'est-ce pas ce que je disais quand j'étais encore dans mon pays? C'est ce que je voulais éviter en fuyant à </a:t>
            </a:r>
            <a:r>
              <a:rPr lang="fr-FR" sz="2400" dirty="0" err="1"/>
              <a:t>Tarsis</a:t>
            </a:r>
            <a:r>
              <a:rPr lang="fr-FR" sz="2400" dirty="0"/>
              <a:t>. En effet, je savais que tu es un Dieu </a:t>
            </a:r>
            <a:r>
              <a:rPr lang="fr-FR" sz="2400" b="1" u="sng" dirty="0"/>
              <a:t>de grâce et de compassion</a:t>
            </a:r>
            <a:r>
              <a:rPr lang="fr-FR" sz="2400" dirty="0"/>
              <a:t>, lent à la colère et riche en bonté, et qui regrettes le mal que tu envoies</a:t>
            </a:r>
          </a:p>
        </p:txBody>
      </p:sp>
    </p:spTree>
    <p:extLst>
      <p:ext uri="{BB962C8B-B14F-4D97-AF65-F5344CB8AC3E}">
        <p14:creationId xmlns:p14="http://schemas.microsoft.com/office/powerpoint/2010/main" val="953757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D0F85-69FD-F8BB-42DD-C6AA89553A7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16B42F6-8965-0719-05B6-DCEE4B16F724}"/>
              </a:ext>
            </a:extLst>
          </p:cNvPr>
          <p:cNvSpPr/>
          <p:nvPr/>
        </p:nvSpPr>
        <p:spPr>
          <a:xfrm>
            <a:off x="252733" y="3737883"/>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F5EC6095-2EF1-25C7-902B-9A2EA977EA94}"/>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89C85E2C-A505-DFCD-9759-A542E3AF9BCB}"/>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dirty="0"/>
              <a:t>Dieu personnel</a:t>
            </a:r>
          </a:p>
          <a:p>
            <a:pPr>
              <a:spcAft>
                <a:spcPts val="1800"/>
              </a:spcAft>
            </a:pPr>
            <a:r>
              <a:rPr lang="fr-FR" sz="2800" dirty="0"/>
              <a:t>Dieu est juste</a:t>
            </a:r>
          </a:p>
          <a:p>
            <a:pPr>
              <a:spcAft>
                <a:spcPts val="1800"/>
              </a:spcAft>
            </a:pPr>
            <a:r>
              <a:rPr lang="fr-FR" sz="2800" b="1" dirty="0"/>
              <a:t>Dieu de grâce</a:t>
            </a:r>
          </a:p>
        </p:txBody>
      </p:sp>
      <p:sp>
        <p:nvSpPr>
          <p:cNvPr id="9" name="Espace réservé du contenu 2">
            <a:extLst>
              <a:ext uri="{FF2B5EF4-FFF2-40B4-BE49-F238E27FC236}">
                <a16:creationId xmlns:a16="http://schemas.microsoft.com/office/drawing/2014/main" id="{E0F3D7D1-30ED-9A2F-2D2A-617CEDBC628A}"/>
              </a:ext>
            </a:extLst>
          </p:cNvPr>
          <p:cNvSpPr>
            <a:spLocks noGrp="1"/>
          </p:cNvSpPr>
          <p:nvPr>
            <p:ph idx="1"/>
          </p:nvPr>
        </p:nvSpPr>
        <p:spPr>
          <a:xfrm>
            <a:off x="4333740" y="346043"/>
            <a:ext cx="7858260" cy="1005818"/>
          </a:xfrm>
          <a:ln w="38100">
            <a:solidFill>
              <a:srgbClr val="4E3822"/>
            </a:solidFill>
          </a:ln>
        </p:spPr>
        <p:txBody>
          <a:bodyPr anchor="ctr" anchorCtr="0">
            <a:normAutofit/>
          </a:bodyPr>
          <a:lstStyle/>
          <a:p>
            <a:pPr marL="36900" indent="0" algn="ctr">
              <a:buNone/>
            </a:pPr>
            <a:r>
              <a:rPr lang="fr-FR" sz="2400" dirty="0">
                <a:effectLst/>
              </a:rPr>
              <a:t>«  … </a:t>
            </a:r>
            <a:r>
              <a:rPr lang="fr-FR" sz="2400" i="1" dirty="0">
                <a:effectLst/>
              </a:rPr>
              <a:t>ne </a:t>
            </a:r>
            <a:r>
              <a:rPr lang="fr-FR" sz="2400" b="1" i="1" u="sng" dirty="0">
                <a:effectLst/>
              </a:rPr>
              <a:t>fais grâce</a:t>
            </a:r>
            <a:r>
              <a:rPr lang="fr-FR" sz="2400" b="1" i="1" dirty="0">
                <a:effectLst/>
              </a:rPr>
              <a:t> </a:t>
            </a:r>
            <a:r>
              <a:rPr lang="fr-FR" sz="2400" i="1" dirty="0">
                <a:effectLst/>
              </a:rPr>
              <a:t>à aucun de ces traîtres … </a:t>
            </a:r>
            <a:r>
              <a:rPr lang="fr-FR" sz="2400" dirty="0">
                <a:effectLst/>
              </a:rPr>
              <a:t>»</a:t>
            </a:r>
          </a:p>
        </p:txBody>
      </p:sp>
      <p:sp>
        <p:nvSpPr>
          <p:cNvPr id="3" name="Espace réservé du contenu 2">
            <a:extLst>
              <a:ext uri="{FF2B5EF4-FFF2-40B4-BE49-F238E27FC236}">
                <a16:creationId xmlns:a16="http://schemas.microsoft.com/office/drawing/2014/main" id="{166BD9B7-7839-7BC6-A9E5-CE97D8502DAB}"/>
              </a:ext>
            </a:extLst>
          </p:cNvPr>
          <p:cNvSpPr txBox="1">
            <a:spLocks/>
          </p:cNvSpPr>
          <p:nvPr/>
        </p:nvSpPr>
        <p:spPr>
          <a:xfrm>
            <a:off x="-1" y="333165"/>
            <a:ext cx="4333741"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Pas de grâce ?</a:t>
            </a:r>
          </a:p>
          <a:p>
            <a:pPr indent="-420300" algn="r">
              <a:spcBef>
                <a:spcPts val="0"/>
              </a:spcBef>
              <a:spcAft>
                <a:spcPts val="0"/>
              </a:spcAft>
            </a:pPr>
            <a:r>
              <a:rPr lang="fr-FR" sz="1800" b="1" i="1" dirty="0"/>
              <a:t>Psaumes 59.6</a:t>
            </a:r>
            <a:endParaRPr lang="fr-FR" sz="1600" b="1" i="1" dirty="0"/>
          </a:p>
        </p:txBody>
      </p:sp>
    </p:spTree>
    <p:extLst>
      <p:ext uri="{BB962C8B-B14F-4D97-AF65-F5344CB8AC3E}">
        <p14:creationId xmlns:p14="http://schemas.microsoft.com/office/powerpoint/2010/main" val="34628679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E4B0E-3738-A897-4AA5-AB89E287556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745FA9D-133A-1CA8-1F88-451950F67FFF}"/>
              </a:ext>
            </a:extLst>
          </p:cNvPr>
          <p:cNvSpPr/>
          <p:nvPr/>
        </p:nvSpPr>
        <p:spPr>
          <a:xfrm>
            <a:off x="252733" y="4457443"/>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605B8C8C-9223-CF23-7BC8-89716F7DCB19}"/>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1C72C86C-CCDF-5543-2F59-4C73ED085E6D}"/>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dirty="0"/>
              <a:t>Dieu personnel</a:t>
            </a:r>
          </a:p>
          <a:p>
            <a:pPr>
              <a:spcAft>
                <a:spcPts val="1800"/>
              </a:spcAft>
            </a:pPr>
            <a:r>
              <a:rPr lang="fr-FR" sz="2800" dirty="0"/>
              <a:t>Dieu est juste</a:t>
            </a:r>
          </a:p>
          <a:p>
            <a:pPr>
              <a:spcAft>
                <a:spcPts val="1800"/>
              </a:spcAft>
            </a:pPr>
            <a:r>
              <a:rPr lang="fr-FR" sz="2800" dirty="0"/>
              <a:t>Dieu de grâce</a:t>
            </a:r>
          </a:p>
          <a:p>
            <a:pPr>
              <a:spcAft>
                <a:spcPts val="1800"/>
              </a:spcAft>
            </a:pPr>
            <a:r>
              <a:rPr lang="fr-FR" sz="2800" b="1" dirty="0"/>
              <a:t>Dieu règne</a:t>
            </a:r>
          </a:p>
        </p:txBody>
      </p:sp>
      <p:sp>
        <p:nvSpPr>
          <p:cNvPr id="9" name="Espace réservé du contenu 2">
            <a:extLst>
              <a:ext uri="{FF2B5EF4-FFF2-40B4-BE49-F238E27FC236}">
                <a16:creationId xmlns:a16="http://schemas.microsoft.com/office/drawing/2014/main" id="{F1A11F20-8C6D-5995-E6E0-C36EB566CB62}"/>
              </a:ext>
            </a:extLst>
          </p:cNvPr>
          <p:cNvSpPr>
            <a:spLocks noGrp="1"/>
          </p:cNvSpPr>
          <p:nvPr>
            <p:ph idx="1"/>
          </p:nvPr>
        </p:nvSpPr>
        <p:spPr>
          <a:xfrm>
            <a:off x="4333740" y="346043"/>
            <a:ext cx="7858260" cy="1005818"/>
          </a:xfrm>
          <a:ln w="38100">
            <a:solidFill>
              <a:srgbClr val="4E3822"/>
            </a:solidFill>
          </a:ln>
        </p:spPr>
        <p:txBody>
          <a:bodyPr anchor="ctr" anchorCtr="0">
            <a:normAutofit/>
          </a:bodyPr>
          <a:lstStyle/>
          <a:p>
            <a:pPr marL="36900" indent="0" algn="ctr">
              <a:buNone/>
            </a:pPr>
            <a:r>
              <a:rPr lang="fr-FR" sz="2400" b="1" dirty="0">
                <a:effectLst/>
              </a:rPr>
              <a:t>« </a:t>
            </a:r>
            <a:r>
              <a:rPr lang="fr-FR" sz="2400" dirty="0">
                <a:effectLst/>
              </a:rPr>
              <a:t> … </a:t>
            </a:r>
            <a:r>
              <a:rPr lang="fr-FR" sz="2400" b="1" u="sng" dirty="0">
                <a:effectLst/>
              </a:rPr>
              <a:t>détruis-les</a:t>
            </a:r>
            <a:r>
              <a:rPr lang="fr-FR" sz="2400" b="1" dirty="0">
                <a:effectLst/>
              </a:rPr>
              <a:t>,</a:t>
            </a:r>
            <a:r>
              <a:rPr lang="fr-FR" sz="2400" dirty="0">
                <a:effectLst/>
              </a:rPr>
              <a:t> dans ta fureur, </a:t>
            </a:r>
            <a:r>
              <a:rPr lang="fr-FR" sz="2400" b="1" u="sng" dirty="0">
                <a:effectLst/>
              </a:rPr>
              <a:t>détruis-les</a:t>
            </a:r>
            <a:r>
              <a:rPr lang="fr-FR" sz="2400" dirty="0">
                <a:effectLst/>
              </a:rPr>
              <a:t>, et qu’ils n’existent plus ! … » </a:t>
            </a:r>
          </a:p>
        </p:txBody>
      </p:sp>
      <p:sp>
        <p:nvSpPr>
          <p:cNvPr id="3" name="Espace réservé du contenu 2">
            <a:extLst>
              <a:ext uri="{FF2B5EF4-FFF2-40B4-BE49-F238E27FC236}">
                <a16:creationId xmlns:a16="http://schemas.microsoft.com/office/drawing/2014/main" id="{CC2F8172-FDB8-338B-9101-7613CA0F7677}"/>
              </a:ext>
            </a:extLst>
          </p:cNvPr>
          <p:cNvSpPr txBox="1">
            <a:spLocks/>
          </p:cNvSpPr>
          <p:nvPr/>
        </p:nvSpPr>
        <p:spPr>
          <a:xfrm>
            <a:off x="-1" y="333165"/>
            <a:ext cx="4333741"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Dieu règne</a:t>
            </a:r>
          </a:p>
          <a:p>
            <a:pPr indent="-420300" algn="r">
              <a:spcBef>
                <a:spcPts val="0"/>
              </a:spcBef>
              <a:spcAft>
                <a:spcPts val="0"/>
              </a:spcAft>
            </a:pPr>
            <a:r>
              <a:rPr lang="fr-FR" sz="1800" b="1" i="1" dirty="0"/>
              <a:t>Psaumes 59.14</a:t>
            </a:r>
            <a:endParaRPr lang="fr-FR" sz="1600" b="1" i="1" dirty="0"/>
          </a:p>
        </p:txBody>
      </p:sp>
    </p:spTree>
    <p:extLst>
      <p:ext uri="{BB962C8B-B14F-4D97-AF65-F5344CB8AC3E}">
        <p14:creationId xmlns:p14="http://schemas.microsoft.com/office/powerpoint/2010/main" val="19397498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C4B88-8F39-7AB6-E1F8-73AEC241D30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25E4D3B-15D1-D85E-1DF4-EF2D55B8A36E}"/>
              </a:ext>
            </a:extLst>
          </p:cNvPr>
          <p:cNvSpPr/>
          <p:nvPr/>
        </p:nvSpPr>
        <p:spPr>
          <a:xfrm>
            <a:off x="252733" y="4457443"/>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2A3A6652-4C2E-AD4F-1B0F-7406AA02251D}"/>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C220EF66-9BD7-237E-818C-8AA002F41428}"/>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dirty="0"/>
              <a:t>Dieu personnel</a:t>
            </a:r>
          </a:p>
          <a:p>
            <a:pPr>
              <a:spcAft>
                <a:spcPts val="1800"/>
              </a:spcAft>
            </a:pPr>
            <a:r>
              <a:rPr lang="fr-FR" sz="2800" dirty="0"/>
              <a:t>Dieu est juste</a:t>
            </a:r>
          </a:p>
          <a:p>
            <a:pPr>
              <a:spcAft>
                <a:spcPts val="1800"/>
              </a:spcAft>
            </a:pPr>
            <a:r>
              <a:rPr lang="fr-FR" sz="2800" dirty="0"/>
              <a:t>Dieu de grâce</a:t>
            </a:r>
          </a:p>
          <a:p>
            <a:pPr>
              <a:spcAft>
                <a:spcPts val="1800"/>
              </a:spcAft>
            </a:pPr>
            <a:r>
              <a:rPr lang="fr-FR" sz="2800" b="1" dirty="0"/>
              <a:t>Dieu règne</a:t>
            </a:r>
          </a:p>
        </p:txBody>
      </p:sp>
      <p:sp>
        <p:nvSpPr>
          <p:cNvPr id="9" name="Espace réservé du contenu 2">
            <a:extLst>
              <a:ext uri="{FF2B5EF4-FFF2-40B4-BE49-F238E27FC236}">
                <a16:creationId xmlns:a16="http://schemas.microsoft.com/office/drawing/2014/main" id="{2153E8F6-B8F9-258A-35C5-AF79870AA1E0}"/>
              </a:ext>
            </a:extLst>
          </p:cNvPr>
          <p:cNvSpPr>
            <a:spLocks noGrp="1"/>
          </p:cNvSpPr>
          <p:nvPr>
            <p:ph idx="1"/>
          </p:nvPr>
        </p:nvSpPr>
        <p:spPr>
          <a:xfrm>
            <a:off x="4333740" y="346043"/>
            <a:ext cx="7858260" cy="1005818"/>
          </a:xfrm>
          <a:ln w="38100">
            <a:solidFill>
              <a:srgbClr val="4E3822"/>
            </a:solidFill>
          </a:ln>
        </p:spPr>
        <p:txBody>
          <a:bodyPr anchor="ctr" anchorCtr="0">
            <a:normAutofit/>
          </a:bodyPr>
          <a:lstStyle/>
          <a:p>
            <a:pPr marL="36900" indent="0" algn="ctr">
              <a:buNone/>
            </a:pPr>
            <a:r>
              <a:rPr lang="fr-FR" sz="2400" b="1" dirty="0">
                <a:effectLst/>
              </a:rPr>
              <a:t>« </a:t>
            </a:r>
            <a:r>
              <a:rPr lang="fr-FR" sz="2400" dirty="0">
                <a:effectLst/>
              </a:rPr>
              <a:t> … </a:t>
            </a:r>
            <a:r>
              <a:rPr lang="fr-FR" sz="2400" b="1" u="sng" dirty="0">
                <a:effectLst/>
              </a:rPr>
              <a:t>détruis-les</a:t>
            </a:r>
            <a:r>
              <a:rPr lang="fr-FR" sz="2400" b="1" dirty="0">
                <a:effectLst/>
              </a:rPr>
              <a:t>,</a:t>
            </a:r>
            <a:r>
              <a:rPr lang="fr-FR" sz="2400" dirty="0">
                <a:effectLst/>
              </a:rPr>
              <a:t> dans ta fureur, </a:t>
            </a:r>
            <a:r>
              <a:rPr lang="fr-FR" sz="2400" b="1" u="sng" dirty="0">
                <a:effectLst/>
              </a:rPr>
              <a:t>détruis-les</a:t>
            </a:r>
            <a:r>
              <a:rPr lang="fr-FR" sz="2400" dirty="0">
                <a:effectLst/>
              </a:rPr>
              <a:t>, et qu’ils n’existent plus ! … » </a:t>
            </a:r>
          </a:p>
        </p:txBody>
      </p:sp>
      <p:sp>
        <p:nvSpPr>
          <p:cNvPr id="3" name="Espace réservé du contenu 2">
            <a:extLst>
              <a:ext uri="{FF2B5EF4-FFF2-40B4-BE49-F238E27FC236}">
                <a16:creationId xmlns:a16="http://schemas.microsoft.com/office/drawing/2014/main" id="{FCD07AF4-B98A-2ADA-3A89-2D523D442E8F}"/>
              </a:ext>
            </a:extLst>
          </p:cNvPr>
          <p:cNvSpPr txBox="1">
            <a:spLocks/>
          </p:cNvSpPr>
          <p:nvPr/>
        </p:nvSpPr>
        <p:spPr>
          <a:xfrm>
            <a:off x="-1" y="333165"/>
            <a:ext cx="4333741"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Dieu règne</a:t>
            </a:r>
          </a:p>
          <a:p>
            <a:pPr indent="-420300" algn="r">
              <a:spcBef>
                <a:spcPts val="0"/>
              </a:spcBef>
              <a:spcAft>
                <a:spcPts val="0"/>
              </a:spcAft>
            </a:pPr>
            <a:r>
              <a:rPr lang="fr-FR" sz="1800" b="1" i="1" dirty="0"/>
              <a:t>Psaumes 59.14</a:t>
            </a:r>
            <a:endParaRPr lang="fr-FR" sz="1600" b="1" i="1" dirty="0"/>
          </a:p>
        </p:txBody>
      </p:sp>
      <p:sp>
        <p:nvSpPr>
          <p:cNvPr id="5" name="ZoneTexte 4">
            <a:extLst>
              <a:ext uri="{FF2B5EF4-FFF2-40B4-BE49-F238E27FC236}">
                <a16:creationId xmlns:a16="http://schemas.microsoft.com/office/drawing/2014/main" id="{8E445316-3C66-3211-8986-D536E8DE4880}"/>
              </a:ext>
            </a:extLst>
          </p:cNvPr>
          <p:cNvSpPr txBox="1"/>
          <p:nvPr/>
        </p:nvSpPr>
        <p:spPr>
          <a:xfrm>
            <a:off x="3965653" y="1736244"/>
            <a:ext cx="8142634" cy="491801"/>
          </a:xfrm>
          <a:prstGeom prst="rect">
            <a:avLst/>
          </a:prstGeom>
          <a:noFill/>
        </p:spPr>
        <p:txBody>
          <a:bodyPr wrap="square">
            <a:spAutoFit/>
          </a:bodyPr>
          <a:lstStyle/>
          <a:p>
            <a:pPr marL="36900" indent="0" algn="r">
              <a:lnSpc>
                <a:spcPct val="120000"/>
              </a:lnSpc>
              <a:buNone/>
            </a:pPr>
            <a:r>
              <a:rPr lang="fr-FR" sz="2400" b="1" dirty="0">
                <a:latin typeface="Century Gothic" panose="020B0502020202020204" pitchFamily="34" charset="0"/>
                <a:ea typeface="Times New Roman" panose="02020603050405020304" pitchFamily="18" charset="0"/>
                <a:cs typeface="Arial" panose="020B0604020202020204" pitchFamily="34" charset="0"/>
              </a:rPr>
              <a:t>Psaumes 59.8-9 et 14</a:t>
            </a:r>
          </a:p>
        </p:txBody>
      </p:sp>
      <p:sp>
        <p:nvSpPr>
          <p:cNvPr id="4" name="ZoneTexte 3">
            <a:extLst>
              <a:ext uri="{FF2B5EF4-FFF2-40B4-BE49-F238E27FC236}">
                <a16:creationId xmlns:a16="http://schemas.microsoft.com/office/drawing/2014/main" id="{462075C1-51A7-2D70-A950-50D7D5B67661}"/>
              </a:ext>
            </a:extLst>
          </p:cNvPr>
          <p:cNvSpPr txBox="1"/>
          <p:nvPr/>
        </p:nvSpPr>
        <p:spPr>
          <a:xfrm>
            <a:off x="4074930" y="2379951"/>
            <a:ext cx="7864337" cy="4308872"/>
          </a:xfrm>
          <a:prstGeom prst="rect">
            <a:avLst/>
          </a:prstGeom>
          <a:noFill/>
        </p:spPr>
        <p:txBody>
          <a:bodyPr wrap="square">
            <a:spAutoFit/>
          </a:bodyPr>
          <a:lstStyle/>
          <a:p>
            <a:r>
              <a:rPr lang="fr-FR" sz="2400" b="1" i="1" baseline="30000" dirty="0"/>
              <a:t>8 </a:t>
            </a:r>
            <a:r>
              <a:rPr lang="fr-FR" sz="2400" i="1" dirty="0"/>
              <a:t>De leur bouche ils font jaillir l’injure,</a:t>
            </a:r>
          </a:p>
          <a:p>
            <a:r>
              <a:rPr lang="fr-FR" sz="2400" i="1" dirty="0"/>
              <a:t>leurs paroles sont des épées.</a:t>
            </a:r>
          </a:p>
          <a:p>
            <a:r>
              <a:rPr lang="fr-FR" sz="2400" i="1" dirty="0"/>
              <a:t>Ils disent: «Qui est-ce qui entend?»</a:t>
            </a:r>
          </a:p>
          <a:p>
            <a:r>
              <a:rPr lang="fr-FR" sz="2400" b="1" i="1" baseline="30000" dirty="0"/>
              <a:t>9 </a:t>
            </a:r>
            <a:r>
              <a:rPr lang="fr-FR" sz="2400" i="1" dirty="0"/>
              <a:t>Mais toi, Eternel, tu te ris d’eux,</a:t>
            </a:r>
          </a:p>
          <a:p>
            <a:r>
              <a:rPr lang="fr-FR" sz="2400" i="1" dirty="0"/>
              <a:t>tu te moques de toutes les nations.</a:t>
            </a:r>
          </a:p>
          <a:p>
            <a:pPr>
              <a:spcBef>
                <a:spcPts val="600"/>
              </a:spcBef>
              <a:spcAft>
                <a:spcPts val="600"/>
              </a:spcAft>
            </a:pPr>
            <a:r>
              <a:rPr lang="fr-FR" sz="2400" i="1" dirty="0"/>
              <a:t>	[…]</a:t>
            </a:r>
          </a:p>
          <a:p>
            <a:r>
              <a:rPr lang="fr-FR" sz="2400" b="1" baseline="30000" dirty="0"/>
              <a:t>14 </a:t>
            </a:r>
            <a:r>
              <a:rPr lang="fr-FR" sz="2400" i="1" dirty="0"/>
              <a:t>détruis-les, dans ta fureur, détruis-les, et qu’ils n’existent plus!</a:t>
            </a:r>
          </a:p>
          <a:p>
            <a:r>
              <a:rPr lang="fr-FR" sz="2400" i="1" dirty="0"/>
              <a:t>Qu’on sache que Dieu règne sur Jacob</a:t>
            </a:r>
          </a:p>
          <a:p>
            <a:r>
              <a:rPr lang="fr-FR" sz="2400" i="1" dirty="0"/>
              <a:t>jusqu’aux extrémités de la terre!</a:t>
            </a:r>
          </a:p>
          <a:p>
            <a:endParaRPr lang="fr-FR" sz="2400" i="1" dirty="0"/>
          </a:p>
        </p:txBody>
      </p:sp>
    </p:spTree>
    <p:extLst>
      <p:ext uri="{BB962C8B-B14F-4D97-AF65-F5344CB8AC3E}">
        <p14:creationId xmlns:p14="http://schemas.microsoft.com/office/powerpoint/2010/main" val="322606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73AA4-28D5-19BE-D82A-D566049E420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CD6174-8FAC-64A1-1896-EF78755E3894}"/>
              </a:ext>
            </a:extLst>
          </p:cNvPr>
          <p:cNvSpPr/>
          <p:nvPr/>
        </p:nvSpPr>
        <p:spPr>
          <a:xfrm>
            <a:off x="252733" y="4457443"/>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31959848-C08C-28E3-8541-D0DAF25B42D7}"/>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B667455C-0621-AE3D-1EE7-0FFEC1467634}"/>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dirty="0"/>
              <a:t>Dieu personnel</a:t>
            </a:r>
          </a:p>
          <a:p>
            <a:pPr>
              <a:spcAft>
                <a:spcPts val="1800"/>
              </a:spcAft>
            </a:pPr>
            <a:r>
              <a:rPr lang="fr-FR" sz="2800" dirty="0"/>
              <a:t>Dieu est juste</a:t>
            </a:r>
          </a:p>
          <a:p>
            <a:pPr>
              <a:spcAft>
                <a:spcPts val="1800"/>
              </a:spcAft>
            </a:pPr>
            <a:r>
              <a:rPr lang="fr-FR" sz="2800" dirty="0"/>
              <a:t>Dieu de grâce</a:t>
            </a:r>
          </a:p>
          <a:p>
            <a:pPr>
              <a:spcAft>
                <a:spcPts val="1800"/>
              </a:spcAft>
            </a:pPr>
            <a:r>
              <a:rPr lang="fr-FR" sz="2800" b="1" dirty="0"/>
              <a:t>Dieu règne</a:t>
            </a:r>
          </a:p>
        </p:txBody>
      </p:sp>
      <p:sp>
        <p:nvSpPr>
          <p:cNvPr id="9" name="Espace réservé du contenu 2">
            <a:extLst>
              <a:ext uri="{FF2B5EF4-FFF2-40B4-BE49-F238E27FC236}">
                <a16:creationId xmlns:a16="http://schemas.microsoft.com/office/drawing/2014/main" id="{B55E6097-E5FF-159E-52BF-83BC85DC697B}"/>
              </a:ext>
            </a:extLst>
          </p:cNvPr>
          <p:cNvSpPr>
            <a:spLocks noGrp="1"/>
          </p:cNvSpPr>
          <p:nvPr>
            <p:ph idx="1"/>
          </p:nvPr>
        </p:nvSpPr>
        <p:spPr>
          <a:xfrm>
            <a:off x="4333740" y="346043"/>
            <a:ext cx="7858260" cy="1005818"/>
          </a:xfrm>
          <a:ln w="38100">
            <a:solidFill>
              <a:srgbClr val="4E3822"/>
            </a:solidFill>
          </a:ln>
        </p:spPr>
        <p:txBody>
          <a:bodyPr anchor="ctr" anchorCtr="0">
            <a:normAutofit/>
          </a:bodyPr>
          <a:lstStyle/>
          <a:p>
            <a:pPr marL="36900" indent="0" algn="ctr">
              <a:buNone/>
            </a:pPr>
            <a:r>
              <a:rPr lang="fr-FR" sz="2400" b="1" dirty="0">
                <a:effectLst/>
              </a:rPr>
              <a:t>« </a:t>
            </a:r>
            <a:r>
              <a:rPr lang="fr-FR" sz="2400" dirty="0">
                <a:effectLst/>
              </a:rPr>
              <a:t> … </a:t>
            </a:r>
            <a:r>
              <a:rPr lang="fr-FR" sz="2400" b="1" u="sng" dirty="0">
                <a:effectLst/>
              </a:rPr>
              <a:t>détruis-les</a:t>
            </a:r>
            <a:r>
              <a:rPr lang="fr-FR" sz="2400" b="1" dirty="0">
                <a:effectLst/>
              </a:rPr>
              <a:t>,</a:t>
            </a:r>
            <a:r>
              <a:rPr lang="fr-FR" sz="2400" dirty="0">
                <a:effectLst/>
              </a:rPr>
              <a:t> dans ta fureur, </a:t>
            </a:r>
            <a:r>
              <a:rPr lang="fr-FR" sz="2400" b="1" u="sng" dirty="0">
                <a:effectLst/>
              </a:rPr>
              <a:t>détruis-les</a:t>
            </a:r>
            <a:r>
              <a:rPr lang="fr-FR" sz="2400" dirty="0">
                <a:effectLst/>
              </a:rPr>
              <a:t>, et qu’ils n’existent plus ! … » </a:t>
            </a:r>
          </a:p>
        </p:txBody>
      </p:sp>
      <p:sp>
        <p:nvSpPr>
          <p:cNvPr id="3" name="Espace réservé du contenu 2">
            <a:extLst>
              <a:ext uri="{FF2B5EF4-FFF2-40B4-BE49-F238E27FC236}">
                <a16:creationId xmlns:a16="http://schemas.microsoft.com/office/drawing/2014/main" id="{3471C755-6D88-6D3C-9F67-A43ACB3BF2D3}"/>
              </a:ext>
            </a:extLst>
          </p:cNvPr>
          <p:cNvSpPr txBox="1">
            <a:spLocks/>
          </p:cNvSpPr>
          <p:nvPr/>
        </p:nvSpPr>
        <p:spPr>
          <a:xfrm>
            <a:off x="-1" y="333165"/>
            <a:ext cx="4333741"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Dieu règne</a:t>
            </a:r>
          </a:p>
          <a:p>
            <a:pPr indent="-420300" algn="r">
              <a:spcBef>
                <a:spcPts val="0"/>
              </a:spcBef>
              <a:spcAft>
                <a:spcPts val="0"/>
              </a:spcAft>
            </a:pPr>
            <a:r>
              <a:rPr lang="fr-FR" sz="1800" b="1" i="1" dirty="0"/>
              <a:t>Psaumes 59.14</a:t>
            </a:r>
            <a:endParaRPr lang="fr-FR" sz="1600" b="1" i="1" dirty="0"/>
          </a:p>
        </p:txBody>
      </p:sp>
      <p:sp>
        <p:nvSpPr>
          <p:cNvPr id="7" name="Bulle narrative : rectangle à coins arrondis 6">
            <a:extLst>
              <a:ext uri="{FF2B5EF4-FFF2-40B4-BE49-F238E27FC236}">
                <a16:creationId xmlns:a16="http://schemas.microsoft.com/office/drawing/2014/main" id="{21697426-F967-145F-6494-20214486FEA7}"/>
              </a:ext>
            </a:extLst>
          </p:cNvPr>
          <p:cNvSpPr/>
          <p:nvPr/>
        </p:nvSpPr>
        <p:spPr>
          <a:xfrm flipH="1">
            <a:off x="4578437" y="2389032"/>
            <a:ext cx="7134898" cy="3470856"/>
          </a:xfrm>
          <a:prstGeom prst="wedgeRoundRectCallout">
            <a:avLst>
              <a:gd name="adj1" fmla="val -45123"/>
              <a:gd name="adj2" fmla="val 75682"/>
              <a:gd name="adj3" fmla="val 16667"/>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E9FE0CD6-F1A5-2179-C58D-4D218F738125}"/>
              </a:ext>
            </a:extLst>
          </p:cNvPr>
          <p:cNvSpPr txBox="1"/>
          <p:nvPr/>
        </p:nvSpPr>
        <p:spPr>
          <a:xfrm>
            <a:off x="4732986" y="2581843"/>
            <a:ext cx="6806484" cy="3092513"/>
          </a:xfrm>
          <a:prstGeom prst="rect">
            <a:avLst/>
          </a:prstGeom>
          <a:noFill/>
        </p:spPr>
        <p:txBody>
          <a:bodyPr wrap="square">
            <a:spAutoFit/>
          </a:bodyPr>
          <a:lstStyle/>
          <a:p>
            <a:pPr marL="36900" indent="0">
              <a:buNone/>
            </a:pPr>
            <a:r>
              <a:rPr lang="fr-FR" sz="1600" b="1" dirty="0"/>
              <a:t>« </a:t>
            </a:r>
            <a:r>
              <a:rPr lang="fr-FR" sz="2400" i="1" dirty="0"/>
              <a:t>Il nous faut accepter que la raison pour laquelle le Seigneur use de sa miséricorde envers les uns et exerce la rigueur de son jugement envers les autres ne soit connue que de lui seul, puisqu’il a voulu qu’elle nous soit cachée, pour, certainement, d’excellents motifs »</a:t>
            </a:r>
            <a:endParaRPr lang="fr-FR" sz="2400" dirty="0"/>
          </a:p>
          <a:p>
            <a:pPr marL="36900" indent="0" algn="r">
              <a:lnSpc>
                <a:spcPct val="200000"/>
              </a:lnSpc>
              <a:buNone/>
            </a:pPr>
            <a:r>
              <a:rPr lang="fr-FR" sz="1600" dirty="0"/>
              <a:t>J. Calvin, </a:t>
            </a:r>
            <a:r>
              <a:rPr lang="fr-FR" sz="1600" i="1" dirty="0"/>
              <a:t>Brève instruction chrétienne</a:t>
            </a:r>
            <a:endParaRPr lang="fr-FR" sz="2400" i="1" dirty="0"/>
          </a:p>
        </p:txBody>
      </p:sp>
    </p:spTree>
    <p:extLst>
      <p:ext uri="{BB962C8B-B14F-4D97-AF65-F5344CB8AC3E}">
        <p14:creationId xmlns:p14="http://schemas.microsoft.com/office/powerpoint/2010/main" val="2692236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E81FC-A8EA-6D22-1EB1-0275F5809F3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09F7CD3-1A6B-088C-262F-463F75B6D1D5}"/>
              </a:ext>
            </a:extLst>
          </p:cNvPr>
          <p:cNvSpPr>
            <a:spLocks noGrp="1"/>
          </p:cNvSpPr>
          <p:nvPr>
            <p:ph type="title"/>
          </p:nvPr>
        </p:nvSpPr>
        <p:spPr>
          <a:xfrm>
            <a:off x="913795" y="139150"/>
            <a:ext cx="10353762" cy="970450"/>
          </a:xfrm>
        </p:spPr>
        <p:txBody>
          <a:bodyPr/>
          <a:lstStyle/>
          <a:p>
            <a:r>
              <a:rPr lang="fr-FR" dirty="0"/>
              <a:t>Psaumes 59</a:t>
            </a:r>
          </a:p>
        </p:txBody>
      </p:sp>
      <p:sp>
        <p:nvSpPr>
          <p:cNvPr id="3" name="Espace réservé du contenu 2">
            <a:extLst>
              <a:ext uri="{FF2B5EF4-FFF2-40B4-BE49-F238E27FC236}">
                <a16:creationId xmlns:a16="http://schemas.microsoft.com/office/drawing/2014/main" id="{D0302818-601E-FE4B-85AB-B29FF4FA626B}"/>
              </a:ext>
            </a:extLst>
          </p:cNvPr>
          <p:cNvSpPr>
            <a:spLocks noGrp="1"/>
          </p:cNvSpPr>
          <p:nvPr>
            <p:ph idx="1"/>
          </p:nvPr>
        </p:nvSpPr>
        <p:spPr>
          <a:xfrm>
            <a:off x="913795" y="1394519"/>
            <a:ext cx="10608970" cy="5032786"/>
          </a:xfrm>
        </p:spPr>
        <p:txBody>
          <a:bodyPr>
            <a:normAutofit/>
          </a:bodyPr>
          <a:lstStyle/>
          <a:p>
            <a:pPr>
              <a:buFont typeface="Arial" panose="020B0604020202020204" pitchFamily="34" charset="0"/>
              <a:buChar char="•"/>
            </a:pPr>
            <a:r>
              <a:rPr lang="fr-FR" sz="2400" b="1" dirty="0">
                <a:effectLst/>
              </a:rPr>
              <a:t>Verset 4 </a:t>
            </a:r>
            <a:r>
              <a:rPr lang="fr-FR" sz="2400" dirty="0">
                <a:effectLst/>
              </a:rPr>
              <a:t>:  « … </a:t>
            </a:r>
            <a:r>
              <a:rPr lang="fr-FR" sz="2400" i="1" dirty="0">
                <a:effectLst/>
              </a:rPr>
              <a:t>Des hommes puissants complotent contre moi sans que je sois coupable, sans </a:t>
            </a:r>
            <a:r>
              <a:rPr lang="fr-FR" sz="2400" b="1" i="1" u="sng" dirty="0">
                <a:effectLst/>
              </a:rPr>
              <a:t>que j’aie péché</a:t>
            </a:r>
            <a:r>
              <a:rPr lang="fr-FR" sz="2400" i="1" dirty="0">
                <a:effectLst/>
              </a:rPr>
              <a:t>, … </a:t>
            </a:r>
            <a:r>
              <a:rPr lang="fr-FR" sz="2400" dirty="0">
                <a:effectLst/>
              </a:rPr>
              <a:t>»</a:t>
            </a:r>
          </a:p>
          <a:p>
            <a:pPr>
              <a:buFont typeface="Arial" panose="020B0604020202020204" pitchFamily="34" charset="0"/>
              <a:buChar char="•"/>
            </a:pPr>
            <a:endParaRPr lang="fr-FR" sz="2400" dirty="0">
              <a:effectLst/>
            </a:endParaRPr>
          </a:p>
          <a:p>
            <a:pPr>
              <a:buFont typeface="Arial" panose="020B0604020202020204" pitchFamily="34" charset="0"/>
              <a:buChar char="•"/>
            </a:pPr>
            <a:endParaRPr lang="fr-FR" sz="2400" dirty="0">
              <a:effectLst/>
            </a:endParaRPr>
          </a:p>
        </p:txBody>
      </p:sp>
    </p:spTree>
    <p:extLst>
      <p:ext uri="{BB962C8B-B14F-4D97-AF65-F5344CB8AC3E}">
        <p14:creationId xmlns:p14="http://schemas.microsoft.com/office/powerpoint/2010/main" val="3004466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13325-D33A-8377-B19D-599F1BD6B01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595D50D-9DBC-C521-8965-CDBADCA97459}"/>
              </a:ext>
            </a:extLst>
          </p:cNvPr>
          <p:cNvSpPr/>
          <p:nvPr/>
        </p:nvSpPr>
        <p:spPr>
          <a:xfrm>
            <a:off x="252733" y="4457443"/>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71A7E5A4-33FE-E7A3-6191-4809E8461EEE}"/>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14F6831E-C7BB-7BFD-70C9-CDE95C284585}"/>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dirty="0"/>
              <a:t>Dieu personnel</a:t>
            </a:r>
          </a:p>
          <a:p>
            <a:pPr>
              <a:spcAft>
                <a:spcPts val="1800"/>
              </a:spcAft>
            </a:pPr>
            <a:r>
              <a:rPr lang="fr-FR" sz="2800" dirty="0"/>
              <a:t>Dieu est juste</a:t>
            </a:r>
          </a:p>
          <a:p>
            <a:pPr>
              <a:spcAft>
                <a:spcPts val="1800"/>
              </a:spcAft>
            </a:pPr>
            <a:r>
              <a:rPr lang="fr-FR" sz="2800" dirty="0"/>
              <a:t>Dieu de grâce</a:t>
            </a:r>
          </a:p>
          <a:p>
            <a:pPr>
              <a:spcAft>
                <a:spcPts val="1800"/>
              </a:spcAft>
            </a:pPr>
            <a:r>
              <a:rPr lang="fr-FR" sz="2800" b="1" dirty="0"/>
              <a:t>Dieu règne</a:t>
            </a:r>
          </a:p>
        </p:txBody>
      </p:sp>
      <p:sp>
        <p:nvSpPr>
          <p:cNvPr id="9" name="Espace réservé du contenu 2">
            <a:extLst>
              <a:ext uri="{FF2B5EF4-FFF2-40B4-BE49-F238E27FC236}">
                <a16:creationId xmlns:a16="http://schemas.microsoft.com/office/drawing/2014/main" id="{DB26A0F5-E302-7CAE-FA72-E32C9F50C024}"/>
              </a:ext>
            </a:extLst>
          </p:cNvPr>
          <p:cNvSpPr>
            <a:spLocks noGrp="1"/>
          </p:cNvSpPr>
          <p:nvPr>
            <p:ph idx="1"/>
          </p:nvPr>
        </p:nvSpPr>
        <p:spPr>
          <a:xfrm>
            <a:off x="4333740" y="346043"/>
            <a:ext cx="7858260" cy="1005818"/>
          </a:xfrm>
          <a:ln w="38100">
            <a:solidFill>
              <a:srgbClr val="4E3822"/>
            </a:solidFill>
          </a:ln>
        </p:spPr>
        <p:txBody>
          <a:bodyPr anchor="ctr" anchorCtr="0">
            <a:normAutofit/>
          </a:bodyPr>
          <a:lstStyle/>
          <a:p>
            <a:pPr marL="36900" indent="0" algn="ctr">
              <a:buNone/>
            </a:pPr>
            <a:r>
              <a:rPr lang="fr-FR" sz="2400" b="1" dirty="0">
                <a:effectLst/>
              </a:rPr>
              <a:t>« </a:t>
            </a:r>
            <a:r>
              <a:rPr lang="fr-FR" sz="2400" dirty="0">
                <a:effectLst/>
              </a:rPr>
              <a:t> … </a:t>
            </a:r>
            <a:r>
              <a:rPr lang="fr-FR" sz="2400" b="1" u="sng" dirty="0">
                <a:effectLst/>
              </a:rPr>
              <a:t>détruis-les</a:t>
            </a:r>
            <a:r>
              <a:rPr lang="fr-FR" sz="2400" b="1" dirty="0">
                <a:effectLst/>
              </a:rPr>
              <a:t>,</a:t>
            </a:r>
            <a:r>
              <a:rPr lang="fr-FR" sz="2400" dirty="0">
                <a:effectLst/>
              </a:rPr>
              <a:t> dans ta fureur, </a:t>
            </a:r>
            <a:r>
              <a:rPr lang="fr-FR" sz="2400" b="1" u="sng" dirty="0">
                <a:effectLst/>
              </a:rPr>
              <a:t>détruis-les</a:t>
            </a:r>
            <a:r>
              <a:rPr lang="fr-FR" sz="2400" dirty="0">
                <a:effectLst/>
              </a:rPr>
              <a:t>, et qu’ils n’existent plus ! … » </a:t>
            </a:r>
          </a:p>
        </p:txBody>
      </p:sp>
      <p:sp>
        <p:nvSpPr>
          <p:cNvPr id="3" name="Espace réservé du contenu 2">
            <a:extLst>
              <a:ext uri="{FF2B5EF4-FFF2-40B4-BE49-F238E27FC236}">
                <a16:creationId xmlns:a16="http://schemas.microsoft.com/office/drawing/2014/main" id="{3435C94C-AF90-3FD2-9FE9-7F61F7FB6B5D}"/>
              </a:ext>
            </a:extLst>
          </p:cNvPr>
          <p:cNvSpPr txBox="1">
            <a:spLocks/>
          </p:cNvSpPr>
          <p:nvPr/>
        </p:nvSpPr>
        <p:spPr>
          <a:xfrm>
            <a:off x="-1" y="333165"/>
            <a:ext cx="4333741"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Dieu règne</a:t>
            </a:r>
          </a:p>
          <a:p>
            <a:pPr indent="-420300" algn="r">
              <a:spcBef>
                <a:spcPts val="0"/>
              </a:spcBef>
              <a:spcAft>
                <a:spcPts val="0"/>
              </a:spcAft>
            </a:pPr>
            <a:r>
              <a:rPr lang="fr-FR" sz="1800" b="1" i="1" dirty="0"/>
              <a:t>Psaumes 59.14</a:t>
            </a:r>
            <a:endParaRPr lang="fr-FR" sz="1600" b="1" i="1" dirty="0"/>
          </a:p>
        </p:txBody>
      </p:sp>
    </p:spTree>
    <p:extLst>
      <p:ext uri="{BB962C8B-B14F-4D97-AF65-F5344CB8AC3E}">
        <p14:creationId xmlns:p14="http://schemas.microsoft.com/office/powerpoint/2010/main" val="31945435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5ADED-A624-6D7E-5FAF-C6B098C68A6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3F94D57-0D2F-CE4B-5DCF-316797B282C4}"/>
              </a:ext>
            </a:extLst>
          </p:cNvPr>
          <p:cNvSpPr/>
          <p:nvPr/>
        </p:nvSpPr>
        <p:spPr>
          <a:xfrm>
            <a:off x="258756" y="5200058"/>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0C9A2716-8C30-CB1E-6504-06C618B6DF9C}"/>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D8C40122-5830-5DA7-7470-9641100DAC27}"/>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dirty="0"/>
              <a:t>Dieu personnel</a:t>
            </a:r>
          </a:p>
          <a:p>
            <a:pPr>
              <a:spcAft>
                <a:spcPts val="1800"/>
              </a:spcAft>
            </a:pPr>
            <a:r>
              <a:rPr lang="fr-FR" sz="2800" dirty="0"/>
              <a:t>Dieu est juste</a:t>
            </a:r>
          </a:p>
          <a:p>
            <a:pPr>
              <a:spcAft>
                <a:spcPts val="1800"/>
              </a:spcAft>
            </a:pPr>
            <a:r>
              <a:rPr lang="fr-FR" sz="2800" dirty="0"/>
              <a:t>Dieu de grâce</a:t>
            </a:r>
          </a:p>
          <a:p>
            <a:pPr>
              <a:spcAft>
                <a:spcPts val="1800"/>
              </a:spcAft>
            </a:pPr>
            <a:r>
              <a:rPr lang="fr-FR" sz="2800" dirty="0"/>
              <a:t>Dieu règne</a:t>
            </a:r>
          </a:p>
          <a:p>
            <a:pPr>
              <a:spcAft>
                <a:spcPts val="1800"/>
              </a:spcAft>
            </a:pPr>
            <a:r>
              <a:rPr lang="fr-FR" sz="2800" b="1" dirty="0"/>
              <a:t>Dieu du salut</a:t>
            </a:r>
            <a:endParaRPr lang="fr-FR" sz="2400" b="1" dirty="0"/>
          </a:p>
        </p:txBody>
      </p:sp>
      <p:sp>
        <p:nvSpPr>
          <p:cNvPr id="9" name="Espace réservé du contenu 2">
            <a:extLst>
              <a:ext uri="{FF2B5EF4-FFF2-40B4-BE49-F238E27FC236}">
                <a16:creationId xmlns:a16="http://schemas.microsoft.com/office/drawing/2014/main" id="{E12ED0AE-328D-FCAA-0242-5CCA08251B13}"/>
              </a:ext>
            </a:extLst>
          </p:cNvPr>
          <p:cNvSpPr>
            <a:spLocks noGrp="1"/>
          </p:cNvSpPr>
          <p:nvPr>
            <p:ph idx="1"/>
          </p:nvPr>
        </p:nvSpPr>
        <p:spPr>
          <a:xfrm>
            <a:off x="4333740" y="346043"/>
            <a:ext cx="7858260" cy="1005818"/>
          </a:xfrm>
          <a:ln w="38100">
            <a:solidFill>
              <a:srgbClr val="4E3822"/>
            </a:solidFill>
          </a:ln>
        </p:spPr>
        <p:txBody>
          <a:bodyPr anchor="ctr" anchorCtr="0">
            <a:normAutofit/>
          </a:bodyPr>
          <a:lstStyle/>
          <a:p>
            <a:pPr marL="36900" indent="0" algn="ctr">
              <a:buNone/>
            </a:pPr>
            <a:r>
              <a:rPr lang="fr-FR" sz="2400" i="1" dirty="0">
                <a:effectLst/>
              </a:rPr>
              <a:t>« … car Dieu, mon Dieu si bon, est ma forteresse. »</a:t>
            </a:r>
          </a:p>
        </p:txBody>
      </p:sp>
      <p:sp>
        <p:nvSpPr>
          <p:cNvPr id="3" name="Espace réservé du contenu 2">
            <a:extLst>
              <a:ext uri="{FF2B5EF4-FFF2-40B4-BE49-F238E27FC236}">
                <a16:creationId xmlns:a16="http://schemas.microsoft.com/office/drawing/2014/main" id="{6FAF513C-5FEE-AB3D-2009-7BB7CDD2A1F7}"/>
              </a:ext>
            </a:extLst>
          </p:cNvPr>
          <p:cNvSpPr txBox="1">
            <a:spLocks/>
          </p:cNvSpPr>
          <p:nvPr/>
        </p:nvSpPr>
        <p:spPr>
          <a:xfrm>
            <a:off x="-1" y="333165"/>
            <a:ext cx="4333741"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Dieu du salut</a:t>
            </a:r>
          </a:p>
          <a:p>
            <a:pPr indent="-420300" algn="r">
              <a:spcBef>
                <a:spcPts val="0"/>
              </a:spcBef>
              <a:spcAft>
                <a:spcPts val="0"/>
              </a:spcAft>
            </a:pPr>
            <a:r>
              <a:rPr lang="fr-FR" sz="1800" b="1" i="1" dirty="0"/>
              <a:t>Psaumes 59.18</a:t>
            </a:r>
            <a:endParaRPr lang="fr-FR" sz="1600" b="1" i="1" dirty="0"/>
          </a:p>
        </p:txBody>
      </p:sp>
    </p:spTree>
    <p:extLst>
      <p:ext uri="{BB962C8B-B14F-4D97-AF65-F5344CB8AC3E}">
        <p14:creationId xmlns:p14="http://schemas.microsoft.com/office/powerpoint/2010/main" val="2768543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39F8B-FA9D-6B8B-5E31-10FBF8E9E39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FFBEA30-6A24-6DF2-8552-33AE049A19EE}"/>
              </a:ext>
            </a:extLst>
          </p:cNvPr>
          <p:cNvSpPr/>
          <p:nvPr/>
        </p:nvSpPr>
        <p:spPr>
          <a:xfrm>
            <a:off x="258756" y="5200058"/>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593CF66C-7144-5C60-B517-E74DBDF9621D}"/>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2615395A-49F5-C9CE-39DE-684155081D24}"/>
              </a:ext>
            </a:extLst>
          </p:cNvPr>
          <p:cNvSpPr txBox="1">
            <a:spLocks/>
          </p:cNvSpPr>
          <p:nvPr/>
        </p:nvSpPr>
        <p:spPr>
          <a:xfrm>
            <a:off x="-2"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dirty="0"/>
              <a:t>Dieu personnel</a:t>
            </a:r>
          </a:p>
          <a:p>
            <a:pPr>
              <a:spcAft>
                <a:spcPts val="1800"/>
              </a:spcAft>
            </a:pPr>
            <a:r>
              <a:rPr lang="fr-FR" sz="2800" dirty="0"/>
              <a:t>Dieu est juste</a:t>
            </a:r>
          </a:p>
          <a:p>
            <a:pPr>
              <a:spcAft>
                <a:spcPts val="1800"/>
              </a:spcAft>
            </a:pPr>
            <a:r>
              <a:rPr lang="fr-FR" sz="2800" dirty="0"/>
              <a:t>Dieu de grâce</a:t>
            </a:r>
          </a:p>
          <a:p>
            <a:pPr>
              <a:spcAft>
                <a:spcPts val="1800"/>
              </a:spcAft>
            </a:pPr>
            <a:r>
              <a:rPr lang="fr-FR" sz="2800" dirty="0"/>
              <a:t>Dieu règne</a:t>
            </a:r>
          </a:p>
          <a:p>
            <a:pPr>
              <a:spcAft>
                <a:spcPts val="1800"/>
              </a:spcAft>
            </a:pPr>
            <a:r>
              <a:rPr lang="fr-FR" sz="2800" b="1" dirty="0"/>
              <a:t>Dieu du salut</a:t>
            </a:r>
            <a:endParaRPr lang="fr-FR" sz="2400" b="1" dirty="0"/>
          </a:p>
        </p:txBody>
      </p:sp>
      <p:sp>
        <p:nvSpPr>
          <p:cNvPr id="9" name="Espace réservé du contenu 2">
            <a:extLst>
              <a:ext uri="{FF2B5EF4-FFF2-40B4-BE49-F238E27FC236}">
                <a16:creationId xmlns:a16="http://schemas.microsoft.com/office/drawing/2014/main" id="{B9BC9FC4-DB03-AF34-8783-67CCA38AF3F2}"/>
              </a:ext>
            </a:extLst>
          </p:cNvPr>
          <p:cNvSpPr>
            <a:spLocks noGrp="1"/>
          </p:cNvSpPr>
          <p:nvPr>
            <p:ph idx="1"/>
          </p:nvPr>
        </p:nvSpPr>
        <p:spPr>
          <a:xfrm>
            <a:off x="4333740" y="346043"/>
            <a:ext cx="7858260" cy="1005818"/>
          </a:xfrm>
          <a:ln w="38100">
            <a:solidFill>
              <a:srgbClr val="4E3822"/>
            </a:solidFill>
          </a:ln>
        </p:spPr>
        <p:txBody>
          <a:bodyPr anchor="ctr" anchorCtr="0">
            <a:normAutofit/>
          </a:bodyPr>
          <a:lstStyle/>
          <a:p>
            <a:pPr marL="36900" indent="0" algn="ctr">
              <a:buNone/>
            </a:pPr>
            <a:r>
              <a:rPr lang="fr-FR" sz="2400" i="1" dirty="0">
                <a:effectLst/>
              </a:rPr>
              <a:t>« … car Dieu, mon Dieu si bon, est ma forteresse. »</a:t>
            </a:r>
          </a:p>
        </p:txBody>
      </p:sp>
      <p:sp>
        <p:nvSpPr>
          <p:cNvPr id="3" name="Espace réservé du contenu 2">
            <a:extLst>
              <a:ext uri="{FF2B5EF4-FFF2-40B4-BE49-F238E27FC236}">
                <a16:creationId xmlns:a16="http://schemas.microsoft.com/office/drawing/2014/main" id="{3406A295-9823-F8BE-5539-3063E1F248A3}"/>
              </a:ext>
            </a:extLst>
          </p:cNvPr>
          <p:cNvSpPr txBox="1">
            <a:spLocks/>
          </p:cNvSpPr>
          <p:nvPr/>
        </p:nvSpPr>
        <p:spPr>
          <a:xfrm>
            <a:off x="-1" y="333165"/>
            <a:ext cx="4333741"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Dieu du salut</a:t>
            </a:r>
          </a:p>
          <a:p>
            <a:pPr indent="-420300" algn="r">
              <a:spcBef>
                <a:spcPts val="0"/>
              </a:spcBef>
              <a:spcAft>
                <a:spcPts val="0"/>
              </a:spcAft>
            </a:pPr>
            <a:r>
              <a:rPr lang="fr-FR" sz="1800" b="1" i="1" dirty="0"/>
              <a:t>Psaumes 59.18</a:t>
            </a:r>
            <a:endParaRPr lang="fr-FR" sz="1600" b="1" i="1" dirty="0"/>
          </a:p>
        </p:txBody>
      </p:sp>
      <p:sp>
        <p:nvSpPr>
          <p:cNvPr id="4" name="ZoneTexte 3">
            <a:extLst>
              <a:ext uri="{FF2B5EF4-FFF2-40B4-BE49-F238E27FC236}">
                <a16:creationId xmlns:a16="http://schemas.microsoft.com/office/drawing/2014/main" id="{035740D1-E20A-D039-DB83-B47F26ADCB19}"/>
              </a:ext>
            </a:extLst>
          </p:cNvPr>
          <p:cNvSpPr txBox="1"/>
          <p:nvPr/>
        </p:nvSpPr>
        <p:spPr>
          <a:xfrm>
            <a:off x="3965653" y="1736244"/>
            <a:ext cx="8142634" cy="491801"/>
          </a:xfrm>
          <a:prstGeom prst="rect">
            <a:avLst/>
          </a:prstGeom>
          <a:noFill/>
        </p:spPr>
        <p:txBody>
          <a:bodyPr wrap="square">
            <a:spAutoFit/>
          </a:bodyPr>
          <a:lstStyle/>
          <a:p>
            <a:pPr marL="36900" indent="0" algn="r">
              <a:lnSpc>
                <a:spcPct val="120000"/>
              </a:lnSpc>
              <a:buNone/>
            </a:pPr>
            <a:r>
              <a:rPr lang="fr-FR" sz="2400" b="1" dirty="0">
                <a:latin typeface="Century Gothic" panose="020B0502020202020204" pitchFamily="34" charset="0"/>
                <a:ea typeface="Times New Roman" panose="02020603050405020304" pitchFamily="18" charset="0"/>
                <a:cs typeface="Arial" panose="020B0604020202020204" pitchFamily="34" charset="0"/>
              </a:rPr>
              <a:t>Psaumes 59.15-18</a:t>
            </a:r>
          </a:p>
        </p:txBody>
      </p:sp>
      <p:sp>
        <p:nvSpPr>
          <p:cNvPr id="5" name="ZoneTexte 4">
            <a:extLst>
              <a:ext uri="{FF2B5EF4-FFF2-40B4-BE49-F238E27FC236}">
                <a16:creationId xmlns:a16="http://schemas.microsoft.com/office/drawing/2014/main" id="{9519CEA0-B1AA-69ED-512A-418B9FC81318}"/>
              </a:ext>
            </a:extLst>
          </p:cNvPr>
          <p:cNvSpPr txBox="1"/>
          <p:nvPr/>
        </p:nvSpPr>
        <p:spPr>
          <a:xfrm>
            <a:off x="4074930" y="2379951"/>
            <a:ext cx="7864337" cy="3970318"/>
          </a:xfrm>
          <a:prstGeom prst="rect">
            <a:avLst/>
          </a:prstGeom>
          <a:noFill/>
        </p:spPr>
        <p:txBody>
          <a:bodyPr wrap="square">
            <a:spAutoFit/>
          </a:bodyPr>
          <a:lstStyle/>
          <a:p>
            <a:r>
              <a:rPr lang="fr-FR" sz="2000" b="1" baseline="30000" dirty="0"/>
              <a:t>15 </a:t>
            </a:r>
            <a:r>
              <a:rPr lang="fr-FR" sz="2000" dirty="0"/>
              <a:t>Ils reviennent chaque soir, ils hurlent comme des chiens,</a:t>
            </a:r>
          </a:p>
          <a:p>
            <a:r>
              <a:rPr lang="fr-FR" sz="2000" dirty="0"/>
              <a:t>ils font le tour de la ville. </a:t>
            </a:r>
            <a:r>
              <a:rPr lang="fr-FR" sz="2000" b="1" baseline="30000" dirty="0"/>
              <a:t>16 </a:t>
            </a:r>
            <a:r>
              <a:rPr lang="fr-FR" sz="2000" dirty="0"/>
              <a:t>Ils errent çà et là, cherchant leur nourriture, et ils passent la nuit sans être rassasiés.</a:t>
            </a:r>
          </a:p>
          <a:p>
            <a:endParaRPr lang="fr-FR" sz="2400" dirty="0"/>
          </a:p>
          <a:p>
            <a:r>
              <a:rPr lang="fr-FR" sz="2400" b="1" baseline="30000" dirty="0"/>
              <a:t>17 </a:t>
            </a:r>
            <a:r>
              <a:rPr lang="fr-FR" sz="2400" dirty="0"/>
              <a:t>Quant à moi, je chanterai ta force,</a:t>
            </a:r>
          </a:p>
          <a:p>
            <a:r>
              <a:rPr lang="fr-FR" sz="2400" dirty="0"/>
              <a:t>dès le matin je célébrerai ta bonté,</a:t>
            </a:r>
          </a:p>
          <a:p>
            <a:r>
              <a:rPr lang="fr-FR" sz="2400" dirty="0"/>
              <a:t>car tu es pour moi une forteresse,</a:t>
            </a:r>
          </a:p>
          <a:p>
            <a:r>
              <a:rPr lang="fr-FR" sz="2400" dirty="0"/>
              <a:t>un refuge quand je suis dans la détresse.</a:t>
            </a:r>
          </a:p>
          <a:p>
            <a:r>
              <a:rPr lang="fr-FR" sz="2400" b="1" baseline="30000" dirty="0"/>
              <a:t>18 </a:t>
            </a:r>
            <a:r>
              <a:rPr lang="fr-FR" sz="2400" dirty="0"/>
              <a:t>Toi qui es ma force, c’est pour toi que je veux chanter,</a:t>
            </a:r>
          </a:p>
          <a:p>
            <a:r>
              <a:rPr lang="fr-FR" sz="2400" dirty="0"/>
              <a:t>car Dieu, mon Dieu si bon, est ma forteresse.</a:t>
            </a:r>
          </a:p>
        </p:txBody>
      </p:sp>
    </p:spTree>
    <p:extLst>
      <p:ext uri="{BB962C8B-B14F-4D97-AF65-F5344CB8AC3E}">
        <p14:creationId xmlns:p14="http://schemas.microsoft.com/office/powerpoint/2010/main" val="3452795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1F401-53EC-BAFF-F3F6-4C6DC319D4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1F99054-9286-EA3E-61F3-E96CE265E77F}"/>
              </a:ext>
            </a:extLst>
          </p:cNvPr>
          <p:cNvSpPr>
            <a:spLocks noGrp="1"/>
          </p:cNvSpPr>
          <p:nvPr>
            <p:ph type="ctrTitle"/>
          </p:nvPr>
        </p:nvSpPr>
        <p:spPr>
          <a:xfrm>
            <a:off x="4657533" y="1364935"/>
            <a:ext cx="6728085" cy="4626864"/>
          </a:xfrm>
        </p:spPr>
        <p:txBody>
          <a:bodyPr rtlCol="0" anchor="ctr">
            <a:normAutofit/>
          </a:bodyPr>
          <a:lstStyle/>
          <a:p>
            <a:pPr algn="l" rtl="0"/>
            <a:r>
              <a:rPr lang="fr-FR" sz="4800" dirty="0"/>
              <a:t>Parole de Dieu ou Parole d’homme ?</a:t>
            </a:r>
            <a:br>
              <a:rPr lang="fr-FR" dirty="0"/>
            </a:br>
            <a:br>
              <a:rPr lang="fr-FR" sz="2000" dirty="0"/>
            </a:br>
            <a:r>
              <a:rPr lang="fr-FR" sz="2400" i="1" dirty="0"/>
              <a:t>La théologie de David</a:t>
            </a:r>
            <a:endParaRPr lang="fr" i="1" dirty="0">
              <a:latin typeface="Century Gothic" panose="020B0502020202020204" pitchFamily="34" charset="0"/>
            </a:endParaRPr>
          </a:p>
        </p:txBody>
      </p:sp>
      <p:sp>
        <p:nvSpPr>
          <p:cNvPr id="3" name="Sous-titre 2">
            <a:extLst>
              <a:ext uri="{FF2B5EF4-FFF2-40B4-BE49-F238E27FC236}">
                <a16:creationId xmlns:a16="http://schemas.microsoft.com/office/drawing/2014/main" id="{92643225-21D9-F8E8-A6A5-72FBE5A09657}"/>
              </a:ext>
            </a:extLst>
          </p:cNvPr>
          <p:cNvSpPr>
            <a:spLocks noGrp="1"/>
          </p:cNvSpPr>
          <p:nvPr>
            <p:ph type="subTitle" idx="1"/>
          </p:nvPr>
        </p:nvSpPr>
        <p:spPr>
          <a:xfrm>
            <a:off x="274196" y="1115568"/>
            <a:ext cx="3571102" cy="4626863"/>
          </a:xfrm>
        </p:spPr>
        <p:txBody>
          <a:bodyPr rtlCol="0" anchor="ctr">
            <a:normAutofit/>
          </a:bodyPr>
          <a:lstStyle/>
          <a:p>
            <a:pPr algn="r"/>
            <a:r>
              <a:rPr lang="fr" sz="3600" dirty="0"/>
              <a:t>Psaumes 59</a:t>
            </a:r>
          </a:p>
        </p:txBody>
      </p:sp>
      <p:cxnSp>
        <p:nvCxnSpPr>
          <p:cNvPr id="4" name="Connecteur droit 3">
            <a:extLst>
              <a:ext uri="{FF2B5EF4-FFF2-40B4-BE49-F238E27FC236}">
                <a16:creationId xmlns:a16="http://schemas.microsoft.com/office/drawing/2014/main" id="{AE9C8218-FD4F-1645-00D5-C1D0BACEE4B6}"/>
              </a:ext>
            </a:extLst>
          </p:cNvPr>
          <p:cNvCxnSpPr/>
          <p:nvPr/>
        </p:nvCxnSpPr>
        <p:spPr>
          <a:xfrm>
            <a:off x="4251415" y="2252961"/>
            <a:ext cx="0" cy="2743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5289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90345-ADA1-1733-3E15-27779FBDE4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5473513-8AE1-A652-79E7-706630EC6928}"/>
              </a:ext>
            </a:extLst>
          </p:cNvPr>
          <p:cNvSpPr>
            <a:spLocks noGrp="1"/>
          </p:cNvSpPr>
          <p:nvPr>
            <p:ph type="title"/>
          </p:nvPr>
        </p:nvSpPr>
        <p:spPr>
          <a:xfrm>
            <a:off x="913795" y="139150"/>
            <a:ext cx="10353762" cy="970450"/>
          </a:xfrm>
        </p:spPr>
        <p:txBody>
          <a:bodyPr/>
          <a:lstStyle/>
          <a:p>
            <a:r>
              <a:rPr lang="fr-FR" dirty="0"/>
              <a:t>Psaumes 59</a:t>
            </a:r>
          </a:p>
        </p:txBody>
      </p:sp>
      <p:sp>
        <p:nvSpPr>
          <p:cNvPr id="3" name="Espace réservé du contenu 2">
            <a:extLst>
              <a:ext uri="{FF2B5EF4-FFF2-40B4-BE49-F238E27FC236}">
                <a16:creationId xmlns:a16="http://schemas.microsoft.com/office/drawing/2014/main" id="{7A7A5FE3-1767-940E-06F8-A6712CB09649}"/>
              </a:ext>
            </a:extLst>
          </p:cNvPr>
          <p:cNvSpPr>
            <a:spLocks noGrp="1"/>
          </p:cNvSpPr>
          <p:nvPr>
            <p:ph idx="1"/>
          </p:nvPr>
        </p:nvSpPr>
        <p:spPr>
          <a:xfrm>
            <a:off x="913795" y="1394519"/>
            <a:ext cx="10608970" cy="5032786"/>
          </a:xfrm>
        </p:spPr>
        <p:txBody>
          <a:bodyPr>
            <a:normAutofit/>
          </a:bodyPr>
          <a:lstStyle/>
          <a:p>
            <a:pPr>
              <a:buFont typeface="Arial" panose="020B0604020202020204" pitchFamily="34" charset="0"/>
              <a:buChar char="•"/>
            </a:pPr>
            <a:r>
              <a:rPr lang="fr-FR" sz="2400" b="1" dirty="0">
                <a:effectLst/>
              </a:rPr>
              <a:t>Verset 4 </a:t>
            </a:r>
            <a:r>
              <a:rPr lang="fr-FR" sz="2400" dirty="0">
                <a:effectLst/>
              </a:rPr>
              <a:t>:  « … </a:t>
            </a:r>
            <a:r>
              <a:rPr lang="fr-FR" sz="2400" i="1" dirty="0">
                <a:effectLst/>
              </a:rPr>
              <a:t>Des hommes puissants complotent contre moi sans que je sois coupable, sans </a:t>
            </a:r>
            <a:r>
              <a:rPr lang="fr-FR" sz="2400" b="1" i="1" u="sng" dirty="0">
                <a:effectLst/>
              </a:rPr>
              <a:t>que j’aie péché</a:t>
            </a:r>
            <a:r>
              <a:rPr lang="fr-FR" sz="2400" i="1" dirty="0">
                <a:effectLst/>
              </a:rPr>
              <a:t>, … </a:t>
            </a:r>
            <a:r>
              <a:rPr lang="fr-FR" sz="2400" dirty="0">
                <a:effectLst/>
              </a:rPr>
              <a:t>»</a:t>
            </a:r>
          </a:p>
          <a:p>
            <a:pPr>
              <a:buFont typeface="Arial" panose="020B0604020202020204" pitchFamily="34" charset="0"/>
              <a:buChar char="•"/>
            </a:pPr>
            <a:endParaRPr lang="fr-FR" sz="2400" dirty="0">
              <a:effectLst/>
            </a:endParaRPr>
          </a:p>
          <a:p>
            <a:pPr>
              <a:buFont typeface="Arial" panose="020B0604020202020204" pitchFamily="34" charset="0"/>
              <a:buChar char="•"/>
            </a:pPr>
            <a:r>
              <a:rPr lang="fr-FR" sz="2400" b="1" dirty="0">
                <a:effectLst/>
              </a:rPr>
              <a:t>Verset 5 </a:t>
            </a:r>
            <a:r>
              <a:rPr lang="fr-FR" sz="2400" dirty="0">
                <a:effectLst/>
              </a:rPr>
              <a:t>: «  … </a:t>
            </a:r>
            <a:r>
              <a:rPr lang="fr-FR" sz="2400" b="1" i="1" u="sng" dirty="0">
                <a:effectLst/>
              </a:rPr>
              <a:t>Réveille-toi</a:t>
            </a:r>
            <a:r>
              <a:rPr lang="fr-FR" sz="2400" i="1" dirty="0">
                <a:effectLst/>
              </a:rPr>
              <a:t>, viens vers moi et regarde! … </a:t>
            </a:r>
            <a:r>
              <a:rPr lang="fr-FR" sz="2400" dirty="0">
                <a:effectLst/>
              </a:rPr>
              <a:t>»</a:t>
            </a:r>
            <a:endParaRPr lang="fr-FR" sz="2400" b="1" dirty="0">
              <a:effectLst/>
            </a:endParaRPr>
          </a:p>
          <a:p>
            <a:pPr>
              <a:buFont typeface="Arial" panose="020B0604020202020204" pitchFamily="34" charset="0"/>
              <a:buChar char="•"/>
            </a:pPr>
            <a:endParaRPr lang="fr-FR" sz="2400" dirty="0">
              <a:effectLst/>
            </a:endParaRPr>
          </a:p>
          <a:p>
            <a:pPr>
              <a:buFont typeface="Arial" panose="020B0604020202020204" pitchFamily="34" charset="0"/>
              <a:buChar char="•"/>
            </a:pPr>
            <a:endParaRPr lang="fr-FR" sz="2400" dirty="0">
              <a:effectLst/>
            </a:endParaRPr>
          </a:p>
        </p:txBody>
      </p:sp>
    </p:spTree>
    <p:extLst>
      <p:ext uri="{BB962C8B-B14F-4D97-AF65-F5344CB8AC3E}">
        <p14:creationId xmlns:p14="http://schemas.microsoft.com/office/powerpoint/2010/main" val="3960590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C39BC-58EF-7B3A-6B32-5F75602FC4D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8EC4AFE-0C6D-36F5-89B5-16D271041279}"/>
              </a:ext>
            </a:extLst>
          </p:cNvPr>
          <p:cNvSpPr>
            <a:spLocks noGrp="1"/>
          </p:cNvSpPr>
          <p:nvPr>
            <p:ph type="title"/>
          </p:nvPr>
        </p:nvSpPr>
        <p:spPr>
          <a:xfrm>
            <a:off x="913795" y="139150"/>
            <a:ext cx="10353762" cy="970450"/>
          </a:xfrm>
        </p:spPr>
        <p:txBody>
          <a:bodyPr/>
          <a:lstStyle/>
          <a:p>
            <a:r>
              <a:rPr lang="fr-FR" dirty="0"/>
              <a:t>Psaumes 59</a:t>
            </a:r>
          </a:p>
        </p:txBody>
      </p:sp>
      <p:sp>
        <p:nvSpPr>
          <p:cNvPr id="3" name="Espace réservé du contenu 2">
            <a:extLst>
              <a:ext uri="{FF2B5EF4-FFF2-40B4-BE49-F238E27FC236}">
                <a16:creationId xmlns:a16="http://schemas.microsoft.com/office/drawing/2014/main" id="{59E7BC08-7344-1053-313C-593D407F2108}"/>
              </a:ext>
            </a:extLst>
          </p:cNvPr>
          <p:cNvSpPr>
            <a:spLocks noGrp="1"/>
          </p:cNvSpPr>
          <p:nvPr>
            <p:ph idx="1"/>
          </p:nvPr>
        </p:nvSpPr>
        <p:spPr>
          <a:xfrm>
            <a:off x="913795" y="1394519"/>
            <a:ext cx="10608970" cy="5032786"/>
          </a:xfrm>
        </p:spPr>
        <p:txBody>
          <a:bodyPr>
            <a:normAutofit/>
          </a:bodyPr>
          <a:lstStyle/>
          <a:p>
            <a:pPr>
              <a:buFont typeface="Arial" panose="020B0604020202020204" pitchFamily="34" charset="0"/>
              <a:buChar char="•"/>
            </a:pPr>
            <a:r>
              <a:rPr lang="fr-FR" sz="2400" b="1" dirty="0">
                <a:effectLst/>
              </a:rPr>
              <a:t>Verset 4 </a:t>
            </a:r>
            <a:r>
              <a:rPr lang="fr-FR" sz="2400" dirty="0">
                <a:effectLst/>
              </a:rPr>
              <a:t>:  « … </a:t>
            </a:r>
            <a:r>
              <a:rPr lang="fr-FR" sz="2400" i="1" dirty="0">
                <a:effectLst/>
              </a:rPr>
              <a:t>Des hommes puissants complotent contre moi sans que je sois coupable, sans </a:t>
            </a:r>
            <a:r>
              <a:rPr lang="fr-FR" sz="2400" b="1" i="1" u="sng" dirty="0">
                <a:effectLst/>
              </a:rPr>
              <a:t>que j’aie péché</a:t>
            </a:r>
            <a:r>
              <a:rPr lang="fr-FR" sz="2400" i="1" dirty="0">
                <a:effectLst/>
              </a:rPr>
              <a:t>, … </a:t>
            </a:r>
            <a:r>
              <a:rPr lang="fr-FR" sz="2400" dirty="0">
                <a:effectLst/>
              </a:rPr>
              <a:t>»</a:t>
            </a:r>
          </a:p>
          <a:p>
            <a:pPr>
              <a:buFont typeface="Arial" panose="020B0604020202020204" pitchFamily="34" charset="0"/>
              <a:buChar char="•"/>
            </a:pPr>
            <a:endParaRPr lang="fr-FR" sz="2400" dirty="0">
              <a:effectLst/>
            </a:endParaRPr>
          </a:p>
          <a:p>
            <a:pPr>
              <a:buFont typeface="Arial" panose="020B0604020202020204" pitchFamily="34" charset="0"/>
              <a:buChar char="•"/>
            </a:pPr>
            <a:r>
              <a:rPr lang="fr-FR" sz="2400" b="1" dirty="0">
                <a:effectLst/>
              </a:rPr>
              <a:t>Verset 5 </a:t>
            </a:r>
            <a:r>
              <a:rPr lang="fr-FR" sz="2400" dirty="0">
                <a:effectLst/>
              </a:rPr>
              <a:t>: «  … </a:t>
            </a:r>
            <a:r>
              <a:rPr lang="fr-FR" sz="2400" b="1" i="1" u="sng" dirty="0">
                <a:effectLst/>
              </a:rPr>
              <a:t>Réveille-toi</a:t>
            </a:r>
            <a:r>
              <a:rPr lang="fr-FR" sz="2400" i="1" dirty="0">
                <a:effectLst/>
              </a:rPr>
              <a:t>, viens vers moi et regarde! … </a:t>
            </a:r>
            <a:r>
              <a:rPr lang="fr-FR" sz="2400" dirty="0">
                <a:effectLst/>
              </a:rPr>
              <a:t>»</a:t>
            </a:r>
            <a:endParaRPr lang="fr-FR" sz="2400" b="1" dirty="0">
              <a:effectLst/>
            </a:endParaRPr>
          </a:p>
          <a:p>
            <a:pPr>
              <a:buFont typeface="Arial" panose="020B0604020202020204" pitchFamily="34" charset="0"/>
              <a:buChar char="•"/>
            </a:pPr>
            <a:endParaRPr lang="fr-FR" sz="2400" dirty="0">
              <a:effectLst/>
            </a:endParaRPr>
          </a:p>
          <a:p>
            <a:pPr>
              <a:buFont typeface="Arial" panose="020B0604020202020204" pitchFamily="34" charset="0"/>
              <a:buChar char="•"/>
            </a:pPr>
            <a:r>
              <a:rPr lang="fr-FR" sz="2400" b="1" dirty="0">
                <a:effectLst/>
              </a:rPr>
              <a:t>Verset 6 : </a:t>
            </a:r>
            <a:r>
              <a:rPr lang="fr-FR" sz="2400" dirty="0">
                <a:effectLst/>
              </a:rPr>
              <a:t>«  … </a:t>
            </a:r>
            <a:r>
              <a:rPr lang="fr-FR" sz="2400" i="1" dirty="0">
                <a:effectLst/>
              </a:rPr>
              <a:t>ne </a:t>
            </a:r>
            <a:r>
              <a:rPr lang="fr-FR" sz="2400" b="1" i="1" u="sng" dirty="0">
                <a:effectLst/>
              </a:rPr>
              <a:t>fais grâce</a:t>
            </a:r>
            <a:r>
              <a:rPr lang="fr-FR" sz="2400" b="1" i="1" dirty="0">
                <a:effectLst/>
              </a:rPr>
              <a:t> </a:t>
            </a:r>
            <a:r>
              <a:rPr lang="fr-FR" sz="2400" i="1" dirty="0">
                <a:effectLst/>
              </a:rPr>
              <a:t>à aucun de ces traîtres … </a:t>
            </a:r>
            <a:r>
              <a:rPr lang="fr-FR" sz="2400" dirty="0">
                <a:effectLst/>
              </a:rPr>
              <a:t>»</a:t>
            </a:r>
          </a:p>
          <a:p>
            <a:pPr>
              <a:buFont typeface="Arial" panose="020B0604020202020204" pitchFamily="34" charset="0"/>
              <a:buChar char="•"/>
            </a:pPr>
            <a:endParaRPr lang="fr-FR" sz="2400" dirty="0">
              <a:effectLst/>
            </a:endParaRPr>
          </a:p>
          <a:p>
            <a:pPr>
              <a:buFont typeface="Arial" panose="020B0604020202020204" pitchFamily="34" charset="0"/>
              <a:buChar char="•"/>
            </a:pPr>
            <a:endParaRPr lang="fr-FR" sz="2400" dirty="0">
              <a:effectLst/>
            </a:endParaRPr>
          </a:p>
        </p:txBody>
      </p:sp>
    </p:spTree>
    <p:extLst>
      <p:ext uri="{BB962C8B-B14F-4D97-AF65-F5344CB8AC3E}">
        <p14:creationId xmlns:p14="http://schemas.microsoft.com/office/powerpoint/2010/main" val="2768702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14034-A635-99E7-FC92-B5C293ED1CC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797E5AF-1D62-D55D-17C2-EFF67F4720A1}"/>
              </a:ext>
            </a:extLst>
          </p:cNvPr>
          <p:cNvSpPr>
            <a:spLocks noGrp="1"/>
          </p:cNvSpPr>
          <p:nvPr>
            <p:ph type="title"/>
          </p:nvPr>
        </p:nvSpPr>
        <p:spPr>
          <a:xfrm>
            <a:off x="913795" y="139150"/>
            <a:ext cx="10353762" cy="970450"/>
          </a:xfrm>
        </p:spPr>
        <p:txBody>
          <a:bodyPr/>
          <a:lstStyle/>
          <a:p>
            <a:r>
              <a:rPr lang="fr-FR" dirty="0"/>
              <a:t>Psaumes 59</a:t>
            </a:r>
          </a:p>
        </p:txBody>
      </p:sp>
      <p:sp>
        <p:nvSpPr>
          <p:cNvPr id="3" name="Espace réservé du contenu 2">
            <a:extLst>
              <a:ext uri="{FF2B5EF4-FFF2-40B4-BE49-F238E27FC236}">
                <a16:creationId xmlns:a16="http://schemas.microsoft.com/office/drawing/2014/main" id="{9E80D3C0-FB46-E139-3C3E-D8D74DCD0FD0}"/>
              </a:ext>
            </a:extLst>
          </p:cNvPr>
          <p:cNvSpPr>
            <a:spLocks noGrp="1"/>
          </p:cNvSpPr>
          <p:nvPr>
            <p:ph idx="1"/>
          </p:nvPr>
        </p:nvSpPr>
        <p:spPr>
          <a:xfrm>
            <a:off x="913795" y="1394519"/>
            <a:ext cx="10608970" cy="5032786"/>
          </a:xfrm>
        </p:spPr>
        <p:txBody>
          <a:bodyPr>
            <a:normAutofit/>
          </a:bodyPr>
          <a:lstStyle/>
          <a:p>
            <a:pPr>
              <a:buFont typeface="Arial" panose="020B0604020202020204" pitchFamily="34" charset="0"/>
              <a:buChar char="•"/>
            </a:pPr>
            <a:r>
              <a:rPr lang="fr-FR" sz="2400" b="1" dirty="0">
                <a:effectLst/>
              </a:rPr>
              <a:t>Verset 4 </a:t>
            </a:r>
            <a:r>
              <a:rPr lang="fr-FR" sz="2400" dirty="0">
                <a:effectLst/>
              </a:rPr>
              <a:t>:  « … </a:t>
            </a:r>
            <a:r>
              <a:rPr lang="fr-FR" sz="2400" i="1" dirty="0">
                <a:effectLst/>
              </a:rPr>
              <a:t>Des hommes puissants complotent contre moi sans que je sois coupable, sans </a:t>
            </a:r>
            <a:r>
              <a:rPr lang="fr-FR" sz="2400" b="1" i="1" u="sng" dirty="0">
                <a:effectLst/>
              </a:rPr>
              <a:t>que j’aie péché</a:t>
            </a:r>
            <a:r>
              <a:rPr lang="fr-FR" sz="2400" i="1" dirty="0">
                <a:effectLst/>
              </a:rPr>
              <a:t>, … </a:t>
            </a:r>
            <a:r>
              <a:rPr lang="fr-FR" sz="2400" dirty="0">
                <a:effectLst/>
              </a:rPr>
              <a:t>»</a:t>
            </a:r>
          </a:p>
          <a:p>
            <a:pPr>
              <a:buFont typeface="Arial" panose="020B0604020202020204" pitchFamily="34" charset="0"/>
              <a:buChar char="•"/>
            </a:pPr>
            <a:endParaRPr lang="fr-FR" sz="2400" dirty="0">
              <a:effectLst/>
            </a:endParaRPr>
          </a:p>
          <a:p>
            <a:pPr>
              <a:buFont typeface="Arial" panose="020B0604020202020204" pitchFamily="34" charset="0"/>
              <a:buChar char="•"/>
            </a:pPr>
            <a:r>
              <a:rPr lang="fr-FR" sz="2400" b="1" dirty="0">
                <a:effectLst/>
              </a:rPr>
              <a:t>Verset 5 </a:t>
            </a:r>
            <a:r>
              <a:rPr lang="fr-FR" sz="2400" dirty="0">
                <a:effectLst/>
              </a:rPr>
              <a:t>: «  … </a:t>
            </a:r>
            <a:r>
              <a:rPr lang="fr-FR" sz="2400" b="1" i="1" u="sng" dirty="0">
                <a:effectLst/>
              </a:rPr>
              <a:t>Réveille-toi</a:t>
            </a:r>
            <a:r>
              <a:rPr lang="fr-FR" sz="2400" i="1" dirty="0">
                <a:effectLst/>
              </a:rPr>
              <a:t>, viens vers moi et regarde! … </a:t>
            </a:r>
            <a:r>
              <a:rPr lang="fr-FR" sz="2400" dirty="0">
                <a:effectLst/>
              </a:rPr>
              <a:t>»</a:t>
            </a:r>
            <a:endParaRPr lang="fr-FR" sz="2400" b="1" dirty="0">
              <a:effectLst/>
            </a:endParaRPr>
          </a:p>
          <a:p>
            <a:pPr>
              <a:buFont typeface="Arial" panose="020B0604020202020204" pitchFamily="34" charset="0"/>
              <a:buChar char="•"/>
            </a:pPr>
            <a:endParaRPr lang="fr-FR" sz="2400" dirty="0">
              <a:effectLst/>
            </a:endParaRPr>
          </a:p>
          <a:p>
            <a:pPr>
              <a:buFont typeface="Arial" panose="020B0604020202020204" pitchFamily="34" charset="0"/>
              <a:buChar char="•"/>
            </a:pPr>
            <a:r>
              <a:rPr lang="fr-FR" sz="2400" b="1" dirty="0">
                <a:effectLst/>
              </a:rPr>
              <a:t>Verset 6 : </a:t>
            </a:r>
            <a:r>
              <a:rPr lang="fr-FR" sz="2400" dirty="0">
                <a:effectLst/>
              </a:rPr>
              <a:t>«  … </a:t>
            </a:r>
            <a:r>
              <a:rPr lang="fr-FR" sz="2400" i="1" dirty="0">
                <a:effectLst/>
              </a:rPr>
              <a:t>ne </a:t>
            </a:r>
            <a:r>
              <a:rPr lang="fr-FR" sz="2400" b="1" i="1" u="sng" dirty="0">
                <a:effectLst/>
              </a:rPr>
              <a:t>fais grâce</a:t>
            </a:r>
            <a:r>
              <a:rPr lang="fr-FR" sz="2400" b="1" i="1" dirty="0">
                <a:effectLst/>
              </a:rPr>
              <a:t> </a:t>
            </a:r>
            <a:r>
              <a:rPr lang="fr-FR" sz="2400" i="1" dirty="0">
                <a:effectLst/>
              </a:rPr>
              <a:t>à aucun de ces traîtres … </a:t>
            </a:r>
            <a:r>
              <a:rPr lang="fr-FR" sz="2400" dirty="0">
                <a:effectLst/>
              </a:rPr>
              <a:t>»</a:t>
            </a:r>
          </a:p>
          <a:p>
            <a:pPr>
              <a:buFont typeface="Arial" panose="020B0604020202020204" pitchFamily="34" charset="0"/>
              <a:buChar char="•"/>
            </a:pPr>
            <a:endParaRPr lang="fr-FR" sz="2400" dirty="0">
              <a:effectLst/>
            </a:endParaRPr>
          </a:p>
          <a:p>
            <a:pPr>
              <a:buFont typeface="Arial" panose="020B0604020202020204" pitchFamily="34" charset="0"/>
              <a:buChar char="•"/>
            </a:pPr>
            <a:r>
              <a:rPr lang="fr-FR" sz="2400" b="1" dirty="0">
                <a:effectLst/>
              </a:rPr>
              <a:t>Verset 14 : « </a:t>
            </a:r>
            <a:r>
              <a:rPr lang="fr-FR" sz="2400" dirty="0">
                <a:effectLst/>
              </a:rPr>
              <a:t> … </a:t>
            </a:r>
            <a:r>
              <a:rPr lang="fr-FR" sz="2400" b="1" u="sng" dirty="0">
                <a:effectLst/>
              </a:rPr>
              <a:t>détruis-les</a:t>
            </a:r>
            <a:r>
              <a:rPr lang="fr-FR" sz="2400" b="1" dirty="0">
                <a:effectLst/>
              </a:rPr>
              <a:t>,</a:t>
            </a:r>
            <a:r>
              <a:rPr lang="fr-FR" sz="2400" dirty="0">
                <a:effectLst/>
              </a:rPr>
              <a:t> dans ta fureur, </a:t>
            </a:r>
            <a:r>
              <a:rPr lang="fr-FR" sz="2400" b="1" u="sng" dirty="0">
                <a:effectLst/>
              </a:rPr>
              <a:t>détruis-les</a:t>
            </a:r>
            <a:r>
              <a:rPr lang="fr-FR" sz="2400" dirty="0">
                <a:effectLst/>
              </a:rPr>
              <a:t>, et qu’ils n’existent plus ! … » </a:t>
            </a:r>
          </a:p>
          <a:p>
            <a:pPr>
              <a:buFont typeface="Arial" panose="020B0604020202020204" pitchFamily="34" charset="0"/>
              <a:buChar char="•"/>
            </a:pPr>
            <a:endParaRPr lang="fr-FR" sz="2400" dirty="0">
              <a:effectLst/>
            </a:endParaRPr>
          </a:p>
        </p:txBody>
      </p:sp>
    </p:spTree>
    <p:extLst>
      <p:ext uri="{BB962C8B-B14F-4D97-AF65-F5344CB8AC3E}">
        <p14:creationId xmlns:p14="http://schemas.microsoft.com/office/powerpoint/2010/main" val="3442226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10FF7-FCEF-DEC4-0BF6-A52878DF15B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E6B54F7-BF05-475B-D43C-15262D1D42BD}"/>
              </a:ext>
            </a:extLst>
          </p:cNvPr>
          <p:cNvSpPr>
            <a:spLocks noGrp="1"/>
          </p:cNvSpPr>
          <p:nvPr>
            <p:ph type="ctrTitle"/>
          </p:nvPr>
        </p:nvSpPr>
        <p:spPr>
          <a:xfrm>
            <a:off x="4657533" y="1364935"/>
            <a:ext cx="6728085" cy="4626864"/>
          </a:xfrm>
        </p:spPr>
        <p:txBody>
          <a:bodyPr rtlCol="0" anchor="ctr">
            <a:normAutofit/>
          </a:bodyPr>
          <a:lstStyle/>
          <a:p>
            <a:pPr algn="l" rtl="0"/>
            <a:r>
              <a:rPr lang="fr-FR" sz="4800" dirty="0"/>
              <a:t>Parole de Dieu ou Parole d’homme ?</a:t>
            </a:r>
            <a:br>
              <a:rPr lang="fr-FR" dirty="0"/>
            </a:br>
            <a:br>
              <a:rPr lang="fr-FR" sz="2000" dirty="0"/>
            </a:br>
            <a:r>
              <a:rPr lang="fr-FR" sz="2400" i="1" dirty="0"/>
              <a:t>La théologie de David</a:t>
            </a:r>
            <a:endParaRPr lang="fr" i="1" dirty="0">
              <a:latin typeface="Century Gothic" panose="020B0502020202020204" pitchFamily="34" charset="0"/>
            </a:endParaRPr>
          </a:p>
        </p:txBody>
      </p:sp>
      <p:sp>
        <p:nvSpPr>
          <p:cNvPr id="3" name="Sous-titre 2">
            <a:extLst>
              <a:ext uri="{FF2B5EF4-FFF2-40B4-BE49-F238E27FC236}">
                <a16:creationId xmlns:a16="http://schemas.microsoft.com/office/drawing/2014/main" id="{A82ED877-18C7-11A9-F5A0-BD9191BAC5AE}"/>
              </a:ext>
            </a:extLst>
          </p:cNvPr>
          <p:cNvSpPr>
            <a:spLocks noGrp="1"/>
          </p:cNvSpPr>
          <p:nvPr>
            <p:ph type="subTitle" idx="1"/>
          </p:nvPr>
        </p:nvSpPr>
        <p:spPr>
          <a:xfrm>
            <a:off x="274196" y="1115568"/>
            <a:ext cx="3571102" cy="4626863"/>
          </a:xfrm>
        </p:spPr>
        <p:txBody>
          <a:bodyPr rtlCol="0" anchor="ctr">
            <a:normAutofit/>
          </a:bodyPr>
          <a:lstStyle/>
          <a:p>
            <a:pPr algn="r"/>
            <a:r>
              <a:rPr lang="fr" sz="3600" dirty="0"/>
              <a:t>Psaumes 59</a:t>
            </a:r>
          </a:p>
        </p:txBody>
      </p:sp>
      <p:cxnSp>
        <p:nvCxnSpPr>
          <p:cNvPr id="4" name="Connecteur droit 3">
            <a:extLst>
              <a:ext uri="{FF2B5EF4-FFF2-40B4-BE49-F238E27FC236}">
                <a16:creationId xmlns:a16="http://schemas.microsoft.com/office/drawing/2014/main" id="{8A7A5575-2DAD-7E86-542E-E590F8F59E42}"/>
              </a:ext>
            </a:extLst>
          </p:cNvPr>
          <p:cNvCxnSpPr/>
          <p:nvPr/>
        </p:nvCxnSpPr>
        <p:spPr>
          <a:xfrm>
            <a:off x="4251415" y="2252961"/>
            <a:ext cx="0" cy="2743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1675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D4DCD-6747-8776-8D41-AADBE94F7FF7}"/>
            </a:ext>
          </a:extLst>
        </p:cNvPr>
        <p:cNvGrpSpPr/>
        <p:nvPr/>
      </p:nvGrpSpPr>
      <p:grpSpPr>
        <a:xfrm>
          <a:off x="0" y="0"/>
          <a:ext cx="0" cy="0"/>
          <a:chOff x="0" y="0"/>
          <a:chExt cx="0" cy="0"/>
        </a:xfrm>
      </p:grpSpPr>
      <p:sp>
        <p:nvSpPr>
          <p:cNvPr id="9" name="Espace réservé du contenu 2">
            <a:extLst>
              <a:ext uri="{FF2B5EF4-FFF2-40B4-BE49-F238E27FC236}">
                <a16:creationId xmlns:a16="http://schemas.microsoft.com/office/drawing/2014/main" id="{C9D915C4-5887-8B46-430D-F2A7F2316C4C}"/>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 </a:t>
            </a:r>
            <a:r>
              <a:rPr lang="fr-FR" sz="2400" b="1" i="1" u="sng" dirty="0">
                <a:effectLst/>
              </a:rPr>
              <a:t>Réveille-toi</a:t>
            </a:r>
            <a:r>
              <a:rPr lang="fr-FR" sz="2400" i="1" dirty="0">
                <a:effectLst/>
              </a:rPr>
              <a:t>, viens vers moi et regarde! … </a:t>
            </a:r>
            <a:r>
              <a:rPr lang="fr-FR" sz="2400" dirty="0">
                <a:effectLst/>
              </a:rPr>
              <a:t>»</a:t>
            </a:r>
            <a:endParaRPr lang="fr-FR" sz="2400" b="1" dirty="0">
              <a:effectLst/>
            </a:endParaRPr>
          </a:p>
        </p:txBody>
      </p:sp>
      <p:sp>
        <p:nvSpPr>
          <p:cNvPr id="3" name="Espace réservé du contenu 2">
            <a:extLst>
              <a:ext uri="{FF2B5EF4-FFF2-40B4-BE49-F238E27FC236}">
                <a16:creationId xmlns:a16="http://schemas.microsoft.com/office/drawing/2014/main" id="{444E96BD-04A4-9689-F4F5-82D924E8889D}"/>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Parler à Dieu ?</a:t>
            </a:r>
          </a:p>
          <a:p>
            <a:pPr indent="-420300" algn="r">
              <a:spcBef>
                <a:spcPts val="0"/>
              </a:spcBef>
              <a:spcAft>
                <a:spcPts val="0"/>
              </a:spcAft>
            </a:pPr>
            <a:r>
              <a:rPr lang="fr-FR" sz="1800" b="1" i="1" dirty="0"/>
              <a:t>Psaumes 59.5</a:t>
            </a:r>
            <a:endParaRPr lang="fr-FR" sz="1600" b="1" i="1" dirty="0"/>
          </a:p>
        </p:txBody>
      </p:sp>
    </p:spTree>
    <p:extLst>
      <p:ext uri="{BB962C8B-B14F-4D97-AF65-F5344CB8AC3E}">
        <p14:creationId xmlns:p14="http://schemas.microsoft.com/office/powerpoint/2010/main" val="2209243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45C8D-1156-006C-AF9B-6D1E10C4B17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050AB66-40BC-78D3-C0A0-AB0D9E005151}"/>
              </a:ext>
            </a:extLst>
          </p:cNvPr>
          <p:cNvSpPr/>
          <p:nvPr/>
        </p:nvSpPr>
        <p:spPr>
          <a:xfrm>
            <a:off x="252733" y="2228045"/>
            <a:ext cx="3322743" cy="534894"/>
          </a:xfrm>
          <a:prstGeom prst="rect">
            <a:avLst/>
          </a:prstGeom>
          <a:solidFill>
            <a:srgbClr val="3224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 name="Connecteur droit 1">
            <a:extLst>
              <a:ext uri="{FF2B5EF4-FFF2-40B4-BE49-F238E27FC236}">
                <a16:creationId xmlns:a16="http://schemas.microsoft.com/office/drawing/2014/main" id="{5940A475-1A1A-11D9-C66A-B8C4D0F77D6F}"/>
              </a:ext>
            </a:extLst>
          </p:cNvPr>
          <p:cNvCxnSpPr/>
          <p:nvPr/>
        </p:nvCxnSpPr>
        <p:spPr>
          <a:xfrm>
            <a:off x="3828214" y="2756500"/>
            <a:ext cx="0" cy="2743200"/>
          </a:xfrm>
          <a:prstGeom prst="line">
            <a:avLst/>
          </a:prstGeom>
          <a:ln w="19050">
            <a:solidFill>
              <a:srgbClr val="4E3822"/>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59ADDBD4-3299-6CEC-C565-F183351D75D0}"/>
              </a:ext>
            </a:extLst>
          </p:cNvPr>
          <p:cNvSpPr txBox="1">
            <a:spLocks/>
          </p:cNvSpPr>
          <p:nvPr/>
        </p:nvSpPr>
        <p:spPr>
          <a:xfrm>
            <a:off x="3189" y="2228045"/>
            <a:ext cx="3828215" cy="3554570"/>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spcAft>
                <a:spcPts val="1800"/>
              </a:spcAft>
            </a:pPr>
            <a:r>
              <a:rPr lang="fr-FR" sz="2800" b="1" dirty="0"/>
              <a:t>Dieu personnel</a:t>
            </a:r>
          </a:p>
          <a:p>
            <a:pPr>
              <a:spcAft>
                <a:spcPts val="1800"/>
              </a:spcAft>
            </a:pPr>
            <a:endParaRPr lang="fr-FR" sz="2400" b="1" dirty="0"/>
          </a:p>
        </p:txBody>
      </p:sp>
      <p:sp>
        <p:nvSpPr>
          <p:cNvPr id="9" name="Espace réservé du contenu 2">
            <a:extLst>
              <a:ext uri="{FF2B5EF4-FFF2-40B4-BE49-F238E27FC236}">
                <a16:creationId xmlns:a16="http://schemas.microsoft.com/office/drawing/2014/main" id="{D0E82530-7F06-23DC-9311-7EBE99EEA4CF}"/>
              </a:ext>
            </a:extLst>
          </p:cNvPr>
          <p:cNvSpPr>
            <a:spLocks noGrp="1"/>
          </p:cNvSpPr>
          <p:nvPr>
            <p:ph idx="1"/>
          </p:nvPr>
        </p:nvSpPr>
        <p:spPr>
          <a:xfrm>
            <a:off x="4185634" y="346043"/>
            <a:ext cx="8006366" cy="1005818"/>
          </a:xfrm>
          <a:ln w="38100">
            <a:solidFill>
              <a:srgbClr val="4E3822"/>
            </a:solidFill>
          </a:ln>
        </p:spPr>
        <p:txBody>
          <a:bodyPr anchor="ctr" anchorCtr="0">
            <a:normAutofit/>
          </a:bodyPr>
          <a:lstStyle/>
          <a:p>
            <a:pPr marL="36900" indent="0" algn="ctr">
              <a:buNone/>
            </a:pPr>
            <a:r>
              <a:rPr lang="fr-FR" sz="2400" dirty="0">
                <a:effectLst/>
              </a:rPr>
              <a:t>«  … </a:t>
            </a:r>
            <a:r>
              <a:rPr lang="fr-FR" sz="2400" b="1" i="1" u="sng" dirty="0">
                <a:effectLst/>
              </a:rPr>
              <a:t>Réveille-toi</a:t>
            </a:r>
            <a:r>
              <a:rPr lang="fr-FR" sz="2400" i="1" dirty="0">
                <a:effectLst/>
              </a:rPr>
              <a:t>, viens vers moi et regarde! … </a:t>
            </a:r>
            <a:r>
              <a:rPr lang="fr-FR" sz="2400" dirty="0">
                <a:effectLst/>
              </a:rPr>
              <a:t>»</a:t>
            </a:r>
            <a:endParaRPr lang="fr-FR" sz="2400" b="1" dirty="0">
              <a:effectLst/>
            </a:endParaRPr>
          </a:p>
        </p:txBody>
      </p:sp>
      <p:sp>
        <p:nvSpPr>
          <p:cNvPr id="3" name="Espace réservé du contenu 2">
            <a:extLst>
              <a:ext uri="{FF2B5EF4-FFF2-40B4-BE49-F238E27FC236}">
                <a16:creationId xmlns:a16="http://schemas.microsoft.com/office/drawing/2014/main" id="{9D0884E4-C0F0-59F9-1F43-3C6ED7AFFA2F}"/>
              </a:ext>
            </a:extLst>
          </p:cNvPr>
          <p:cNvSpPr txBox="1">
            <a:spLocks/>
          </p:cNvSpPr>
          <p:nvPr/>
        </p:nvSpPr>
        <p:spPr>
          <a:xfrm>
            <a:off x="0" y="333165"/>
            <a:ext cx="4185634" cy="1025135"/>
          </a:xfrm>
          <a:prstGeom prst="rect">
            <a:avLst/>
          </a:prstGeom>
          <a:solidFill>
            <a:srgbClr val="4E3822"/>
          </a:solidFill>
          <a:effectLst>
            <a:outerShdw blurRad="25400" dir="17880000">
              <a:srgbClr val="000000">
                <a:alpha val="46000"/>
              </a:srgbClr>
            </a:outerShdw>
          </a:effectLst>
        </p:spPr>
        <p:txBody>
          <a:bodyPr vert="horz" lIns="91440" tIns="45720" rIns="91440" bIns="45720" rtlCol="0" anchor="ctr" anchorCtr="0">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indent="-420300" algn="r">
              <a:spcBef>
                <a:spcPts val="0"/>
              </a:spcBef>
              <a:spcAft>
                <a:spcPts val="0"/>
              </a:spcAft>
            </a:pPr>
            <a:r>
              <a:rPr lang="fr-FR" sz="2800" b="1" dirty="0"/>
              <a:t>Parler à Dieu ?</a:t>
            </a:r>
          </a:p>
          <a:p>
            <a:pPr indent="-420300" algn="r">
              <a:spcBef>
                <a:spcPts val="0"/>
              </a:spcBef>
              <a:spcAft>
                <a:spcPts val="0"/>
              </a:spcAft>
            </a:pPr>
            <a:r>
              <a:rPr lang="fr-FR" sz="1800" b="1" i="1" dirty="0"/>
              <a:t>Psaumes 59.5</a:t>
            </a:r>
            <a:endParaRPr lang="fr-FR" sz="1600" b="1" i="1" dirty="0"/>
          </a:p>
        </p:txBody>
      </p:sp>
    </p:spTree>
    <p:extLst>
      <p:ext uri="{BB962C8B-B14F-4D97-AF65-F5344CB8AC3E}">
        <p14:creationId xmlns:p14="http://schemas.microsoft.com/office/powerpoint/2010/main" val="410189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doise">
  <a:themeElements>
    <a:clrScheme name="Personnalisé 1">
      <a:dk1>
        <a:sysClr val="windowText" lastClr="000000"/>
      </a:dk1>
      <a:lt1>
        <a:sysClr val="window" lastClr="FFFFFF"/>
      </a:lt1>
      <a:dk2>
        <a:srgbClr val="212745"/>
      </a:dk2>
      <a:lt2>
        <a:srgbClr val="FFFFFF"/>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rdois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D5CBAF11-69B7-47EA-BC01-41F77058C2A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37398</TotalTime>
  <Words>1843</Words>
  <Application>Microsoft Office PowerPoint</Application>
  <PresentationFormat>Grand écran</PresentationFormat>
  <Paragraphs>213</Paragraphs>
  <Slides>33</Slides>
  <Notes>29</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33</vt:i4>
      </vt:variant>
    </vt:vector>
  </HeadingPairs>
  <TitlesOfParts>
    <vt:vector size="38" baseType="lpstr">
      <vt:lpstr>Arial</vt:lpstr>
      <vt:lpstr>Calibri</vt:lpstr>
      <vt:lpstr>Century Gothic</vt:lpstr>
      <vt:lpstr>Wingdings 2</vt:lpstr>
      <vt:lpstr>Ardoise</vt:lpstr>
      <vt:lpstr>***</vt:lpstr>
      <vt:lpstr>Présentation PowerPoint</vt:lpstr>
      <vt:lpstr>Psaumes 59</vt:lpstr>
      <vt:lpstr>Psaumes 59</vt:lpstr>
      <vt:lpstr>Psaumes 59</vt:lpstr>
      <vt:lpstr>Psaumes 59</vt:lpstr>
      <vt:lpstr>Parole de Dieu ou Parole d’homme ?  La théologie de David</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Parole de Dieu ou Parole d’homme ?  La théologie de David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Stephen Bastin</dc:creator>
  <cp:lastModifiedBy>Stephen Bastin</cp:lastModifiedBy>
  <cp:revision>99</cp:revision>
  <cp:lastPrinted>2026-07-31T12:16:55Z</cp:lastPrinted>
  <dcterms:created xsi:type="dcterms:W3CDTF">2023-11-15T12:53:34Z</dcterms:created>
  <dcterms:modified xsi:type="dcterms:W3CDTF">2026-08-01T19:42:12Z</dcterms:modified>
</cp:coreProperties>
</file>